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</p:sldMasterIdLst>
  <p:notesMasterIdLst>
    <p:notesMasterId r:id="rId17"/>
  </p:notesMasterIdLst>
  <p:sldIdLst>
    <p:sldId id="4431" r:id="rId5"/>
    <p:sldId id="286" r:id="rId6"/>
    <p:sldId id="273" r:id="rId7"/>
    <p:sldId id="259" r:id="rId8"/>
    <p:sldId id="4541" r:id="rId9"/>
    <p:sldId id="4542" r:id="rId10"/>
    <p:sldId id="4543" r:id="rId11"/>
    <p:sldId id="4544" r:id="rId12"/>
    <p:sldId id="4546" r:id="rId13"/>
    <p:sldId id="4545" r:id="rId14"/>
    <p:sldId id="4526" r:id="rId15"/>
    <p:sldId id="452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Singh" initials="JS" lastIdx="1" clrIdx="0">
    <p:extLst>
      <p:ext uri="{19B8F6BF-5375-455C-9EA6-DF929625EA0E}">
        <p15:presenceInfo xmlns:p15="http://schemas.microsoft.com/office/powerpoint/2012/main" userId="Jessica Singh" providerId="None"/>
      </p:ext>
    </p:extLst>
  </p:cmAuthor>
  <p:cmAuthor id="2" name="Dave Angell" initials="DA" lastIdx="3" clrIdx="1">
    <p:extLst>
      <p:ext uri="{19B8F6BF-5375-455C-9EA6-DF929625EA0E}">
        <p15:presenceInfo xmlns:p15="http://schemas.microsoft.com/office/powerpoint/2012/main" userId="S::dave.angell@nwpp.org::d2745431-9ef9-4438-b2ad-d6ba29bd4d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5C"/>
    <a:srgbClr val="2D383D"/>
    <a:srgbClr val="3C3F41"/>
    <a:srgbClr val="E6EAED"/>
    <a:srgbClr val="FF9933"/>
    <a:srgbClr val="FF6699"/>
    <a:srgbClr val="FF0066"/>
    <a:srgbClr val="779B5E"/>
    <a:srgbClr val="FF00FF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6327" autoAdjust="0"/>
  </p:normalViewPr>
  <p:slideViewPr>
    <p:cSldViewPr snapToGrid="0">
      <p:cViewPr varScale="1">
        <p:scale>
          <a:sx n="106" d="100"/>
          <a:sy n="106" d="100"/>
        </p:scale>
        <p:origin x="55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AAD6E-9557-4000-9B36-0926F24C3BCB}" type="doc">
      <dgm:prSet loTypeId="urn:microsoft.com/office/officeart/2005/8/layout/hList7" loCatId="relationship" qsTypeId="urn:microsoft.com/office/officeart/2005/8/quickstyle/3d1" qsCatId="3D" csTypeId="urn:microsoft.com/office/officeart/2005/8/colors/accent6_3" csCatId="accent6" phldr="1"/>
      <dgm:spPr/>
    </dgm:pt>
    <dgm:pt modelId="{76F47B37-7CF3-418D-9760-1D8D4C6DCAFD}">
      <dgm:prSet phldrT="[Text]"/>
      <dgm:spPr/>
      <dgm:t>
        <a:bodyPr/>
        <a:lstStyle/>
        <a:p>
          <a:pPr>
            <a:buNone/>
          </a:pPr>
          <a:r>
            <a:rPr lang="en-US" dirty="0"/>
            <a:t>Member</a:t>
          </a:r>
        </a:p>
      </dgm:t>
    </dgm:pt>
    <dgm:pt modelId="{5476172A-F781-4307-9E62-90AB82C2A844}" type="parTrans" cxnId="{7AE40508-FB1F-4303-9109-69E7B9ECF74C}">
      <dgm:prSet/>
      <dgm:spPr/>
      <dgm:t>
        <a:bodyPr/>
        <a:lstStyle/>
        <a:p>
          <a:endParaRPr lang="en-US"/>
        </a:p>
      </dgm:t>
    </dgm:pt>
    <dgm:pt modelId="{490FA457-5B52-4454-A88D-03DFC34C296A}" type="sibTrans" cxnId="{7AE40508-FB1F-4303-9109-69E7B9ECF74C}">
      <dgm:prSet/>
      <dgm:spPr/>
      <dgm:t>
        <a:bodyPr/>
        <a:lstStyle/>
        <a:p>
          <a:endParaRPr lang="en-US"/>
        </a:p>
      </dgm:t>
    </dgm:pt>
    <dgm:pt modelId="{ECA5E70D-E608-4326-8F82-00EE84CAE159}">
      <dgm:prSet phldrT="[Text]"/>
      <dgm:spPr/>
      <dgm:t>
        <a:bodyPr/>
        <a:lstStyle/>
        <a:p>
          <a:r>
            <a:rPr lang="en-US" dirty="0"/>
            <a:t>Member Planning</a:t>
          </a:r>
        </a:p>
      </dgm:t>
    </dgm:pt>
    <dgm:pt modelId="{99B0CC2D-4253-4C4F-B35F-5A2D3010F751}" type="parTrans" cxnId="{208BB07F-1574-4A2D-8DCA-D6FDAF1E1CDE}">
      <dgm:prSet/>
      <dgm:spPr/>
      <dgm:t>
        <a:bodyPr/>
        <a:lstStyle/>
        <a:p>
          <a:endParaRPr lang="en-US"/>
        </a:p>
      </dgm:t>
    </dgm:pt>
    <dgm:pt modelId="{613B92C5-4F8A-49A6-B82E-CF09B18FAB07}" type="sibTrans" cxnId="{208BB07F-1574-4A2D-8DCA-D6FDAF1E1CDE}">
      <dgm:prSet/>
      <dgm:spPr/>
      <dgm:t>
        <a:bodyPr/>
        <a:lstStyle/>
        <a:p>
          <a:endParaRPr lang="en-US"/>
        </a:p>
      </dgm:t>
    </dgm:pt>
    <dgm:pt modelId="{2398E71A-5288-41BD-9DF7-DECB40F34404}">
      <dgm:prSet phldrT="[Text]"/>
      <dgm:spPr/>
      <dgm:t>
        <a:bodyPr/>
        <a:lstStyle/>
        <a:p>
          <a:pPr marL="0"/>
          <a:r>
            <a:rPr lang="en-US" dirty="0"/>
            <a:t>Enrolled Parties Planning</a:t>
          </a:r>
        </a:p>
      </dgm:t>
    </dgm:pt>
    <dgm:pt modelId="{DBDBB0F5-88E1-4082-88DC-E3722D45ED77}" type="parTrans" cxnId="{215B093D-F1B5-4EBC-B13A-6A40C2B7EDB9}">
      <dgm:prSet/>
      <dgm:spPr/>
      <dgm:t>
        <a:bodyPr/>
        <a:lstStyle/>
        <a:p>
          <a:endParaRPr lang="en-US"/>
        </a:p>
      </dgm:t>
    </dgm:pt>
    <dgm:pt modelId="{A763CD9A-D514-4BE8-AA6C-9B7AA208A2A6}" type="sibTrans" cxnId="{215B093D-F1B5-4EBC-B13A-6A40C2B7EDB9}">
      <dgm:prSet/>
      <dgm:spPr/>
      <dgm:t>
        <a:bodyPr/>
        <a:lstStyle/>
        <a:p>
          <a:endParaRPr lang="en-US"/>
        </a:p>
      </dgm:t>
    </dgm:pt>
    <dgm:pt modelId="{C4D62FAE-D1A2-4278-91B6-BC83F0A2224D}">
      <dgm:prSet phldrT="[Text]"/>
      <dgm:spPr/>
      <dgm:t>
        <a:bodyPr/>
        <a:lstStyle/>
        <a:p>
          <a:pPr marL="0"/>
          <a:r>
            <a:rPr lang="en-US" dirty="0"/>
            <a:t>Enrolled Party and States</a:t>
          </a:r>
        </a:p>
      </dgm:t>
    </dgm:pt>
    <dgm:pt modelId="{322422C9-55F0-4D50-9C62-4800748ECD64}" type="parTrans" cxnId="{FAC4C1B6-A763-4182-877C-8CD137670EA3}">
      <dgm:prSet/>
      <dgm:spPr/>
      <dgm:t>
        <a:bodyPr/>
        <a:lstStyle/>
        <a:p>
          <a:endParaRPr lang="en-US"/>
        </a:p>
      </dgm:t>
    </dgm:pt>
    <dgm:pt modelId="{B480C677-A61F-496E-999A-57729F94F77F}" type="sibTrans" cxnId="{FAC4C1B6-A763-4182-877C-8CD137670EA3}">
      <dgm:prSet/>
      <dgm:spPr/>
      <dgm:t>
        <a:bodyPr/>
        <a:lstStyle/>
        <a:p>
          <a:endParaRPr lang="en-US"/>
        </a:p>
      </dgm:t>
    </dgm:pt>
    <dgm:pt modelId="{37EF0BCF-F81F-422A-928C-53848F7D8571}">
      <dgm:prSet phldrT="[Text]"/>
      <dgm:spPr/>
      <dgm:t>
        <a:bodyPr/>
        <a:lstStyle/>
        <a:p>
          <a:pPr marL="0">
            <a:buNone/>
          </a:pPr>
          <a:r>
            <a:rPr lang="en-US" dirty="0"/>
            <a:t>Cost Allocation  Task Force</a:t>
          </a:r>
        </a:p>
      </dgm:t>
    </dgm:pt>
    <dgm:pt modelId="{C0C9EB5C-E293-448A-9FD9-8AF2BAE5A294}" type="parTrans" cxnId="{F3E6335F-9ED4-4530-95D0-DB55D971C155}">
      <dgm:prSet/>
      <dgm:spPr/>
      <dgm:t>
        <a:bodyPr/>
        <a:lstStyle/>
        <a:p>
          <a:endParaRPr lang="en-US"/>
        </a:p>
      </dgm:t>
    </dgm:pt>
    <dgm:pt modelId="{57E0EBB8-0A9D-4692-A34A-4602D460C725}" type="sibTrans" cxnId="{F3E6335F-9ED4-4530-95D0-DB55D971C155}">
      <dgm:prSet/>
      <dgm:spPr/>
      <dgm:t>
        <a:bodyPr/>
        <a:lstStyle/>
        <a:p>
          <a:endParaRPr lang="en-US"/>
        </a:p>
      </dgm:t>
    </dgm:pt>
    <dgm:pt modelId="{146C9182-0A93-404C-B63D-8EB77A3D9E5B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Membership</a:t>
          </a:r>
        </a:p>
      </dgm:t>
    </dgm:pt>
    <dgm:pt modelId="{D6267BB8-356B-4879-8E22-043F4E05570A}" type="parTrans" cxnId="{209AEBF3-000E-4EEC-A22E-1EB879D60422}">
      <dgm:prSet/>
      <dgm:spPr/>
      <dgm:t>
        <a:bodyPr/>
        <a:lstStyle/>
        <a:p>
          <a:endParaRPr lang="en-US"/>
        </a:p>
      </dgm:t>
    </dgm:pt>
    <dgm:pt modelId="{0305A0E5-0E62-4A73-8F74-F673D5E5CF19}" type="sibTrans" cxnId="{209AEBF3-000E-4EEC-A22E-1EB879D60422}">
      <dgm:prSet/>
      <dgm:spPr/>
      <dgm:t>
        <a:bodyPr/>
        <a:lstStyle/>
        <a:p>
          <a:endParaRPr lang="en-US"/>
        </a:p>
      </dgm:t>
    </dgm:pt>
    <dgm:pt modelId="{40157301-3408-41E1-9CCF-EC3A40F3BF6E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Budget</a:t>
          </a:r>
        </a:p>
      </dgm:t>
    </dgm:pt>
    <dgm:pt modelId="{D12B38A1-6A18-4C4C-9357-81A1244E2D41}" type="parTrans" cxnId="{CFEE642C-70A8-4862-83A3-6AB8543FB63E}">
      <dgm:prSet/>
      <dgm:spPr/>
      <dgm:t>
        <a:bodyPr/>
        <a:lstStyle/>
        <a:p>
          <a:endParaRPr lang="en-US"/>
        </a:p>
      </dgm:t>
    </dgm:pt>
    <dgm:pt modelId="{50C16C9F-70B7-4A26-9E45-91D25FCB7534}" type="sibTrans" cxnId="{CFEE642C-70A8-4862-83A3-6AB8543FB63E}">
      <dgm:prSet/>
      <dgm:spPr/>
      <dgm:t>
        <a:bodyPr/>
        <a:lstStyle/>
        <a:p>
          <a:endParaRPr lang="en-US"/>
        </a:p>
      </dgm:t>
    </dgm:pt>
    <dgm:pt modelId="{F080C43B-B087-45D4-B25E-718C482A2433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Vendor</a:t>
          </a:r>
        </a:p>
      </dgm:t>
    </dgm:pt>
    <dgm:pt modelId="{CD193E6E-5563-4C28-BBB8-0F25A7170824}" type="parTrans" cxnId="{71A7F7BE-7D34-471B-9580-296AE4AAD475}">
      <dgm:prSet/>
      <dgm:spPr/>
      <dgm:t>
        <a:bodyPr/>
        <a:lstStyle/>
        <a:p>
          <a:endParaRPr lang="en-US"/>
        </a:p>
      </dgm:t>
    </dgm:pt>
    <dgm:pt modelId="{D28AF853-19A2-4459-A893-B388C5EC9DF3}" type="sibTrans" cxnId="{71A7F7BE-7D34-471B-9580-296AE4AAD475}">
      <dgm:prSet/>
      <dgm:spPr/>
      <dgm:t>
        <a:bodyPr/>
        <a:lstStyle/>
        <a:p>
          <a:endParaRPr lang="en-US"/>
        </a:p>
      </dgm:t>
    </dgm:pt>
    <dgm:pt modelId="{47C9E0B2-04F0-47E8-BF3E-34D501A921B0}">
      <dgm:prSet phldrT="[Text]"/>
      <dgm:spPr/>
      <dgm:t>
        <a:bodyPr/>
        <a:lstStyle/>
        <a:p>
          <a:pPr>
            <a:buNone/>
          </a:pPr>
          <a:r>
            <a:rPr lang="en-US" dirty="0"/>
            <a:t>Stakeholders</a:t>
          </a:r>
        </a:p>
      </dgm:t>
    </dgm:pt>
    <dgm:pt modelId="{215D62DC-5879-4F0F-A6C2-CD4C8722C307}" type="parTrans" cxnId="{8C72FBC4-2888-4177-9AC4-386C7754C42D}">
      <dgm:prSet/>
      <dgm:spPr/>
      <dgm:t>
        <a:bodyPr/>
        <a:lstStyle/>
        <a:p>
          <a:endParaRPr lang="en-US"/>
        </a:p>
      </dgm:t>
    </dgm:pt>
    <dgm:pt modelId="{C29BDFDC-A18F-4AB4-B43B-2BEB24CF1955}" type="sibTrans" cxnId="{8C72FBC4-2888-4177-9AC4-386C7754C42D}">
      <dgm:prSet/>
      <dgm:spPr/>
      <dgm:t>
        <a:bodyPr/>
        <a:lstStyle/>
        <a:p>
          <a:endParaRPr lang="en-US"/>
        </a:p>
      </dgm:t>
    </dgm:pt>
    <dgm:pt modelId="{11829CA7-F62E-4F40-8659-38A123D27247}">
      <dgm:prSet phldrT="[Text]"/>
      <dgm:spPr/>
      <dgm:t>
        <a:bodyPr/>
        <a:lstStyle/>
        <a:p>
          <a:pPr>
            <a:buNone/>
          </a:pPr>
          <a:r>
            <a:rPr lang="en-US" dirty="0"/>
            <a:t>Study Scope</a:t>
          </a:r>
        </a:p>
      </dgm:t>
    </dgm:pt>
    <dgm:pt modelId="{9D16E83E-DC1A-4F89-AF54-9E36709718FD}" type="parTrans" cxnId="{A9A65A1E-8452-4103-894F-796E9F11A998}">
      <dgm:prSet/>
      <dgm:spPr/>
      <dgm:t>
        <a:bodyPr/>
        <a:lstStyle/>
        <a:p>
          <a:endParaRPr lang="en-US"/>
        </a:p>
      </dgm:t>
    </dgm:pt>
    <dgm:pt modelId="{248D2844-7137-4983-828E-D13F6FC8414D}" type="sibTrans" cxnId="{A9A65A1E-8452-4103-894F-796E9F11A998}">
      <dgm:prSet/>
      <dgm:spPr/>
      <dgm:t>
        <a:bodyPr/>
        <a:lstStyle/>
        <a:p>
          <a:endParaRPr lang="en-US"/>
        </a:p>
      </dgm:t>
    </dgm:pt>
    <dgm:pt modelId="{5F892084-95B6-4091-BF81-182B32C5C7CB}">
      <dgm:prSet phldrT="[Text]"/>
      <dgm:spPr/>
      <dgm:t>
        <a:bodyPr/>
        <a:lstStyle/>
        <a:p>
          <a:pPr>
            <a:buNone/>
          </a:pPr>
          <a:r>
            <a:rPr lang="en-US" dirty="0"/>
            <a:t>Transmission Plan</a:t>
          </a:r>
        </a:p>
      </dgm:t>
    </dgm:pt>
    <dgm:pt modelId="{A12A0ECF-FD11-4549-9572-4165419BD578}" type="parTrans" cxnId="{9E60C8F2-1FE0-4351-B45E-578250E3EBB5}">
      <dgm:prSet/>
      <dgm:spPr/>
      <dgm:t>
        <a:bodyPr/>
        <a:lstStyle/>
        <a:p>
          <a:endParaRPr lang="en-US"/>
        </a:p>
      </dgm:t>
    </dgm:pt>
    <dgm:pt modelId="{15107829-6FE2-42F4-8E5F-A8AAB3B9BA3F}" type="sibTrans" cxnId="{9E60C8F2-1FE0-4351-B45E-578250E3EBB5}">
      <dgm:prSet/>
      <dgm:spPr/>
      <dgm:t>
        <a:bodyPr/>
        <a:lstStyle/>
        <a:p>
          <a:endParaRPr lang="en-US"/>
        </a:p>
      </dgm:t>
    </dgm:pt>
    <dgm:pt modelId="{BF211E38-BDFA-483E-8BC3-043EFB41E196}">
      <dgm:prSet phldrT="[Text]"/>
      <dgm:spPr/>
      <dgm:t>
        <a:bodyPr/>
        <a:lstStyle/>
        <a:p>
          <a:pPr marL="0">
            <a:buNone/>
          </a:pPr>
          <a:r>
            <a:rPr lang="en-US" dirty="0"/>
            <a:t>Facilitate FERC compliance</a:t>
          </a:r>
        </a:p>
      </dgm:t>
    </dgm:pt>
    <dgm:pt modelId="{BAA9F12B-E073-4103-91A2-59458AFE065C}" type="parTrans" cxnId="{557367C2-A061-4E09-9F07-4182EC6A00A9}">
      <dgm:prSet/>
      <dgm:spPr/>
      <dgm:t>
        <a:bodyPr/>
        <a:lstStyle/>
        <a:p>
          <a:endParaRPr lang="en-US"/>
        </a:p>
      </dgm:t>
    </dgm:pt>
    <dgm:pt modelId="{814FE2E7-459A-49AF-9DF1-F779D0450E3C}" type="sibTrans" cxnId="{557367C2-A061-4E09-9F07-4182EC6A00A9}">
      <dgm:prSet/>
      <dgm:spPr/>
      <dgm:t>
        <a:bodyPr/>
        <a:lstStyle/>
        <a:p>
          <a:endParaRPr lang="en-US"/>
        </a:p>
      </dgm:t>
    </dgm:pt>
    <dgm:pt modelId="{EC5BF2AF-04AF-43D8-9650-CB916F613D79}">
      <dgm:prSet phldrT="[Text]"/>
      <dgm:spPr/>
      <dgm:t>
        <a:bodyPr/>
        <a:lstStyle/>
        <a:p>
          <a:pPr marL="0">
            <a:buFont typeface="Arial" panose="020B0604020202020204" pitchFamily="34" charset="0"/>
            <a:buNone/>
          </a:pPr>
          <a:r>
            <a:rPr lang="en-US" dirty="0"/>
            <a:t>Study Scope Contributions</a:t>
          </a:r>
        </a:p>
      </dgm:t>
    </dgm:pt>
    <dgm:pt modelId="{2423295C-B63C-4DF2-8B16-ED88521EB6EC}" type="parTrans" cxnId="{1F9D5448-5B15-48E8-BB8A-DC16AA51C35D}">
      <dgm:prSet/>
      <dgm:spPr/>
      <dgm:t>
        <a:bodyPr/>
        <a:lstStyle/>
        <a:p>
          <a:endParaRPr lang="en-US"/>
        </a:p>
      </dgm:t>
    </dgm:pt>
    <dgm:pt modelId="{442CEF48-9091-425F-9E48-2F037B378D24}" type="sibTrans" cxnId="{1F9D5448-5B15-48E8-BB8A-DC16AA51C35D}">
      <dgm:prSet/>
      <dgm:spPr/>
      <dgm:t>
        <a:bodyPr/>
        <a:lstStyle/>
        <a:p>
          <a:endParaRPr lang="en-US"/>
        </a:p>
      </dgm:t>
    </dgm:pt>
    <dgm:pt modelId="{62A92CF5-A373-4B0E-9A9C-A037B24279D7}">
      <dgm:prSet/>
      <dgm:spPr/>
      <dgm:t>
        <a:bodyPr/>
        <a:lstStyle/>
        <a:p>
          <a:pPr marL="171450">
            <a:buNone/>
          </a:pPr>
          <a:r>
            <a:rPr lang="en-US" dirty="0"/>
            <a:t>Prequalification</a:t>
          </a:r>
        </a:p>
      </dgm:t>
    </dgm:pt>
    <dgm:pt modelId="{217A0400-F2B0-4110-A3FB-6C1C319B8421}" type="parTrans" cxnId="{668AB0C4-560F-4F74-9557-D6E1BE7D69C0}">
      <dgm:prSet/>
      <dgm:spPr/>
      <dgm:t>
        <a:bodyPr/>
        <a:lstStyle/>
        <a:p>
          <a:endParaRPr lang="en-US"/>
        </a:p>
      </dgm:t>
    </dgm:pt>
    <dgm:pt modelId="{09CA3496-6687-4479-BFC3-61B453F2B29F}" type="sibTrans" cxnId="{668AB0C4-560F-4F74-9557-D6E1BE7D69C0}">
      <dgm:prSet/>
      <dgm:spPr/>
      <dgm:t>
        <a:bodyPr/>
        <a:lstStyle/>
        <a:p>
          <a:endParaRPr lang="en-US"/>
        </a:p>
      </dgm:t>
    </dgm:pt>
    <dgm:pt modelId="{C72934C8-1B05-46FB-A706-31DCB46CAC78}">
      <dgm:prSet/>
      <dgm:spPr/>
      <dgm:t>
        <a:bodyPr/>
        <a:lstStyle/>
        <a:p>
          <a:pPr marL="0">
            <a:buNone/>
          </a:pPr>
          <a:r>
            <a:rPr lang="en-US" dirty="0"/>
            <a:t>Benefit and cost allocation</a:t>
          </a:r>
        </a:p>
      </dgm:t>
    </dgm:pt>
    <dgm:pt modelId="{F1106D8A-51CE-4ACE-A68B-A89854CDACFF}" type="parTrans" cxnId="{24612D1D-2A27-48F7-A219-983B40772F03}">
      <dgm:prSet/>
      <dgm:spPr/>
      <dgm:t>
        <a:bodyPr/>
        <a:lstStyle/>
        <a:p>
          <a:endParaRPr lang="en-US"/>
        </a:p>
      </dgm:t>
    </dgm:pt>
    <dgm:pt modelId="{876B6D3C-5149-4EF8-AC8F-EA174BC488E0}" type="sibTrans" cxnId="{24612D1D-2A27-48F7-A219-983B40772F03}">
      <dgm:prSet/>
      <dgm:spPr/>
      <dgm:t>
        <a:bodyPr/>
        <a:lstStyle/>
        <a:p>
          <a:endParaRPr lang="en-US"/>
        </a:p>
      </dgm:t>
    </dgm:pt>
    <dgm:pt modelId="{8E55786C-E86E-49F3-B279-44E7078FC8A4}">
      <dgm:prSet phldrT="[Text]"/>
      <dgm:spPr/>
      <dgm:t>
        <a:bodyPr/>
        <a:lstStyle/>
        <a:p>
          <a:pPr marL="171450">
            <a:buFont typeface="Arial" panose="020B0604020202020204" pitchFamily="34" charset="0"/>
            <a:buNone/>
          </a:pPr>
          <a:r>
            <a:rPr lang="en-US"/>
            <a:t>Plan </a:t>
          </a:r>
          <a:r>
            <a:rPr lang="en-US" dirty="0"/>
            <a:t>Comments</a:t>
          </a:r>
        </a:p>
      </dgm:t>
    </dgm:pt>
    <dgm:pt modelId="{3D84C604-422C-4797-B2AC-747C75827B78}" type="parTrans" cxnId="{7125492D-1FC1-4C17-9C9E-626DD09B097F}">
      <dgm:prSet/>
      <dgm:spPr/>
      <dgm:t>
        <a:bodyPr/>
        <a:lstStyle/>
        <a:p>
          <a:endParaRPr lang="en-US"/>
        </a:p>
      </dgm:t>
    </dgm:pt>
    <dgm:pt modelId="{9464E197-454B-49F9-9C5E-63C9083C12B5}" type="sibTrans" cxnId="{7125492D-1FC1-4C17-9C9E-626DD09B097F}">
      <dgm:prSet/>
      <dgm:spPr/>
      <dgm:t>
        <a:bodyPr/>
        <a:lstStyle/>
        <a:p>
          <a:endParaRPr lang="en-US"/>
        </a:p>
      </dgm:t>
    </dgm:pt>
    <dgm:pt modelId="{CA501F7E-3AA8-4BCF-9799-A8E2014DA297}" type="pres">
      <dgm:prSet presAssocID="{B5CAAD6E-9557-4000-9B36-0926F24C3BCB}" presName="Name0" presStyleCnt="0">
        <dgm:presLayoutVars>
          <dgm:dir/>
          <dgm:resizeHandles val="exact"/>
        </dgm:presLayoutVars>
      </dgm:prSet>
      <dgm:spPr/>
    </dgm:pt>
    <dgm:pt modelId="{32B65F10-1017-40BE-B362-0446E69B493D}" type="pres">
      <dgm:prSet presAssocID="{B5CAAD6E-9557-4000-9B36-0926F24C3BCB}" presName="fgShape" presStyleLbl="fgShp" presStyleIdx="0" presStyleCnt="1"/>
      <dgm:spPr/>
    </dgm:pt>
    <dgm:pt modelId="{A6473D53-54D6-4FD6-AF37-B4F919B14251}" type="pres">
      <dgm:prSet presAssocID="{B5CAAD6E-9557-4000-9B36-0926F24C3BCB}" presName="linComp" presStyleCnt="0"/>
      <dgm:spPr/>
    </dgm:pt>
    <dgm:pt modelId="{2D74349C-196B-419E-A5EE-917B4CFE7D03}" type="pres">
      <dgm:prSet presAssocID="{76F47B37-7CF3-418D-9760-1D8D4C6DCAFD}" presName="compNode" presStyleCnt="0"/>
      <dgm:spPr/>
    </dgm:pt>
    <dgm:pt modelId="{2606AE3E-2F4E-40DD-B9CA-C93D50B508AC}" type="pres">
      <dgm:prSet presAssocID="{76F47B37-7CF3-418D-9760-1D8D4C6DCAFD}" presName="bkgdShape" presStyleLbl="node1" presStyleIdx="0" presStyleCnt="5"/>
      <dgm:spPr/>
    </dgm:pt>
    <dgm:pt modelId="{EF0BD7F9-A50A-4744-9CD0-19DC77CDA0AB}" type="pres">
      <dgm:prSet presAssocID="{76F47B37-7CF3-418D-9760-1D8D4C6DCAFD}" presName="nodeTx" presStyleLbl="node1" presStyleIdx="0" presStyleCnt="5">
        <dgm:presLayoutVars>
          <dgm:bulletEnabled val="1"/>
        </dgm:presLayoutVars>
      </dgm:prSet>
      <dgm:spPr/>
    </dgm:pt>
    <dgm:pt modelId="{27C2F137-FFC7-484B-AD00-ADE96F1570E4}" type="pres">
      <dgm:prSet presAssocID="{76F47B37-7CF3-418D-9760-1D8D4C6DCAFD}" presName="invisiNode" presStyleLbl="node1" presStyleIdx="0" presStyleCnt="5"/>
      <dgm:spPr/>
    </dgm:pt>
    <dgm:pt modelId="{A35C64BE-8A9F-4BDB-B266-14D720278FD2}" type="pres">
      <dgm:prSet presAssocID="{76F47B37-7CF3-418D-9760-1D8D4C6DCAFD}" presName="imagNode" presStyleLbl="fgImgPlac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16EA746B-5519-423E-A399-7B5305C8845A}" type="pres">
      <dgm:prSet presAssocID="{490FA457-5B52-4454-A88D-03DFC34C296A}" presName="sibTrans" presStyleLbl="sibTrans2D1" presStyleIdx="0" presStyleCnt="0"/>
      <dgm:spPr/>
    </dgm:pt>
    <dgm:pt modelId="{8DABE26F-EE76-487B-8711-5F54A6A81495}" type="pres">
      <dgm:prSet presAssocID="{ECA5E70D-E608-4326-8F82-00EE84CAE159}" presName="compNode" presStyleCnt="0"/>
      <dgm:spPr/>
    </dgm:pt>
    <dgm:pt modelId="{D33D4C59-35AB-4AD9-A1A5-03750C631256}" type="pres">
      <dgm:prSet presAssocID="{ECA5E70D-E608-4326-8F82-00EE84CAE159}" presName="bkgdShape" presStyleLbl="node1" presStyleIdx="1" presStyleCnt="5"/>
      <dgm:spPr/>
    </dgm:pt>
    <dgm:pt modelId="{8BC9D6D2-272D-404D-BF23-1E313A0E2595}" type="pres">
      <dgm:prSet presAssocID="{ECA5E70D-E608-4326-8F82-00EE84CAE159}" presName="nodeTx" presStyleLbl="node1" presStyleIdx="1" presStyleCnt="5">
        <dgm:presLayoutVars>
          <dgm:bulletEnabled val="1"/>
        </dgm:presLayoutVars>
      </dgm:prSet>
      <dgm:spPr/>
    </dgm:pt>
    <dgm:pt modelId="{33D4C6F0-220A-4D68-B52B-98CC26EF170A}" type="pres">
      <dgm:prSet presAssocID="{ECA5E70D-E608-4326-8F82-00EE84CAE159}" presName="invisiNode" presStyleLbl="node1" presStyleIdx="1" presStyleCnt="5"/>
      <dgm:spPr/>
    </dgm:pt>
    <dgm:pt modelId="{6D79A79F-AE7D-477F-8DB8-9A47979F5E5F}" type="pres">
      <dgm:prSet presAssocID="{ECA5E70D-E608-4326-8F82-00EE84CAE159}" presName="imagNode" presStyleLbl="fgImgPlac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B45CC8C1-C26A-4405-9199-7D200BC1829C}" type="pres">
      <dgm:prSet presAssocID="{613B92C5-4F8A-49A6-B82E-CF09B18FAB07}" presName="sibTrans" presStyleLbl="sibTrans2D1" presStyleIdx="0" presStyleCnt="0"/>
      <dgm:spPr/>
    </dgm:pt>
    <dgm:pt modelId="{95360843-C4AF-4832-9E3F-04121A89C77B}" type="pres">
      <dgm:prSet presAssocID="{2398E71A-5288-41BD-9DF7-DECB40F34404}" presName="compNode" presStyleCnt="0"/>
      <dgm:spPr/>
    </dgm:pt>
    <dgm:pt modelId="{7A41E009-E856-4CE9-8DD1-FD953EA46D6A}" type="pres">
      <dgm:prSet presAssocID="{2398E71A-5288-41BD-9DF7-DECB40F34404}" presName="bkgdShape" presStyleLbl="node1" presStyleIdx="2" presStyleCnt="5"/>
      <dgm:spPr/>
    </dgm:pt>
    <dgm:pt modelId="{5F9D4B9C-CF92-433C-BC00-475754F8FAAF}" type="pres">
      <dgm:prSet presAssocID="{2398E71A-5288-41BD-9DF7-DECB40F34404}" presName="nodeTx" presStyleLbl="node1" presStyleIdx="2" presStyleCnt="5">
        <dgm:presLayoutVars>
          <dgm:bulletEnabled val="1"/>
        </dgm:presLayoutVars>
      </dgm:prSet>
      <dgm:spPr/>
    </dgm:pt>
    <dgm:pt modelId="{5CE8F2E0-ED74-45B5-816B-E16CF0995489}" type="pres">
      <dgm:prSet presAssocID="{2398E71A-5288-41BD-9DF7-DECB40F34404}" presName="invisiNode" presStyleLbl="node1" presStyleIdx="2" presStyleCnt="5"/>
      <dgm:spPr/>
    </dgm:pt>
    <dgm:pt modelId="{EBDB9685-473C-42C9-8EAD-840C8919DBEB}" type="pres">
      <dgm:prSet presAssocID="{2398E71A-5288-41BD-9DF7-DECB40F34404}" presName="imagNode" presStyleLbl="fgImgPlac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F84FB8B-1648-4991-BA1E-AC5860963D55}" type="pres">
      <dgm:prSet presAssocID="{A763CD9A-D514-4BE8-AA6C-9B7AA208A2A6}" presName="sibTrans" presStyleLbl="sibTrans2D1" presStyleIdx="0" presStyleCnt="0"/>
      <dgm:spPr/>
    </dgm:pt>
    <dgm:pt modelId="{9069DEF9-874C-430A-B53F-027E83580D2B}" type="pres">
      <dgm:prSet presAssocID="{C4D62FAE-D1A2-4278-91B6-BC83F0A2224D}" presName="compNode" presStyleCnt="0"/>
      <dgm:spPr/>
    </dgm:pt>
    <dgm:pt modelId="{86AB9F26-40AF-4B32-AD16-3DE52D3E517B}" type="pres">
      <dgm:prSet presAssocID="{C4D62FAE-D1A2-4278-91B6-BC83F0A2224D}" presName="bkgdShape" presStyleLbl="node1" presStyleIdx="3" presStyleCnt="5"/>
      <dgm:spPr/>
    </dgm:pt>
    <dgm:pt modelId="{48FB7526-C013-488C-AD0E-48EB47B3F631}" type="pres">
      <dgm:prSet presAssocID="{C4D62FAE-D1A2-4278-91B6-BC83F0A2224D}" presName="nodeTx" presStyleLbl="node1" presStyleIdx="3" presStyleCnt="5">
        <dgm:presLayoutVars>
          <dgm:bulletEnabled val="1"/>
        </dgm:presLayoutVars>
      </dgm:prSet>
      <dgm:spPr/>
    </dgm:pt>
    <dgm:pt modelId="{68BCFE96-6C91-4028-A6A1-D7C0E27FC88B}" type="pres">
      <dgm:prSet presAssocID="{C4D62FAE-D1A2-4278-91B6-BC83F0A2224D}" presName="invisiNode" presStyleLbl="node1" presStyleIdx="3" presStyleCnt="5"/>
      <dgm:spPr/>
    </dgm:pt>
    <dgm:pt modelId="{1EEA7477-1D20-477B-B186-F78E939B5D6F}" type="pres">
      <dgm:prSet presAssocID="{C4D62FAE-D1A2-4278-91B6-BC83F0A2224D}" presName="imagNode" presStyleLbl="fgImgPlac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7BC92C90-C43C-47E8-BB1D-9FCE7B430115}" type="pres">
      <dgm:prSet presAssocID="{B480C677-A61F-496E-999A-57729F94F77F}" presName="sibTrans" presStyleLbl="sibTrans2D1" presStyleIdx="0" presStyleCnt="0"/>
      <dgm:spPr/>
    </dgm:pt>
    <dgm:pt modelId="{124186A2-E3E6-4523-9FFD-AE249C203222}" type="pres">
      <dgm:prSet presAssocID="{37EF0BCF-F81F-422A-928C-53848F7D8571}" presName="compNode" presStyleCnt="0"/>
      <dgm:spPr/>
    </dgm:pt>
    <dgm:pt modelId="{02039142-9B04-4643-9DFE-8020373EA660}" type="pres">
      <dgm:prSet presAssocID="{37EF0BCF-F81F-422A-928C-53848F7D8571}" presName="bkgdShape" presStyleLbl="node1" presStyleIdx="4" presStyleCnt="5"/>
      <dgm:spPr/>
    </dgm:pt>
    <dgm:pt modelId="{49B05DEA-8F1B-42D5-B21E-E93EA0C69217}" type="pres">
      <dgm:prSet presAssocID="{37EF0BCF-F81F-422A-928C-53848F7D8571}" presName="nodeTx" presStyleLbl="node1" presStyleIdx="4" presStyleCnt="5">
        <dgm:presLayoutVars>
          <dgm:bulletEnabled val="1"/>
        </dgm:presLayoutVars>
      </dgm:prSet>
      <dgm:spPr/>
    </dgm:pt>
    <dgm:pt modelId="{67C6C587-A063-4E84-8F13-A942A7E772E5}" type="pres">
      <dgm:prSet presAssocID="{37EF0BCF-F81F-422A-928C-53848F7D8571}" presName="invisiNode" presStyleLbl="node1" presStyleIdx="4" presStyleCnt="5"/>
      <dgm:spPr/>
    </dgm:pt>
    <dgm:pt modelId="{CD09F5C7-1884-4832-8306-C0753C84774F}" type="pres">
      <dgm:prSet presAssocID="{37EF0BCF-F81F-422A-928C-53848F7D8571}" presName="imagNode" presStyleLbl="fgImgPlac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</dgm:ptLst>
  <dgm:cxnLst>
    <dgm:cxn modelId="{C844B401-BD37-4F84-A724-06F9BC9D4A41}" type="presOf" srcId="{62A92CF5-A373-4B0E-9A9C-A037B24279D7}" destId="{49B05DEA-8F1B-42D5-B21E-E93EA0C69217}" srcOrd="1" destOrd="1" presId="urn:microsoft.com/office/officeart/2005/8/layout/hList7"/>
    <dgm:cxn modelId="{7AE40508-FB1F-4303-9109-69E7B9ECF74C}" srcId="{B5CAAD6E-9557-4000-9B36-0926F24C3BCB}" destId="{76F47B37-7CF3-418D-9760-1D8D4C6DCAFD}" srcOrd="0" destOrd="0" parTransId="{5476172A-F781-4307-9E62-90AB82C2A844}" sibTransId="{490FA457-5B52-4454-A88D-03DFC34C296A}"/>
    <dgm:cxn modelId="{C8D8550B-8F55-47A2-8D55-EDADEC98D968}" type="presOf" srcId="{C4D62FAE-D1A2-4278-91B6-BC83F0A2224D}" destId="{86AB9F26-40AF-4B32-AD16-3DE52D3E517B}" srcOrd="0" destOrd="0" presId="urn:microsoft.com/office/officeart/2005/8/layout/hList7"/>
    <dgm:cxn modelId="{AA9D3510-1EFF-45E5-BE25-398B5FB72B4E}" type="presOf" srcId="{11829CA7-F62E-4F40-8659-38A123D27247}" destId="{D33D4C59-35AB-4AD9-A1A5-03750C631256}" srcOrd="0" destOrd="2" presId="urn:microsoft.com/office/officeart/2005/8/layout/hList7"/>
    <dgm:cxn modelId="{42585F15-9BF5-432C-88DB-205E930CD921}" type="presOf" srcId="{37EF0BCF-F81F-422A-928C-53848F7D8571}" destId="{02039142-9B04-4643-9DFE-8020373EA660}" srcOrd="0" destOrd="0" presId="urn:microsoft.com/office/officeart/2005/8/layout/hList7"/>
    <dgm:cxn modelId="{A6B5171A-8299-4AB7-9EEE-0CC3BC67472F}" type="presOf" srcId="{40157301-3408-41E1-9CCF-EC3A40F3BF6E}" destId="{EF0BD7F9-A50A-4744-9CD0-19DC77CDA0AB}" srcOrd="1" destOrd="2" presId="urn:microsoft.com/office/officeart/2005/8/layout/hList7"/>
    <dgm:cxn modelId="{24612D1D-2A27-48F7-A219-983B40772F03}" srcId="{37EF0BCF-F81F-422A-928C-53848F7D8571}" destId="{C72934C8-1B05-46FB-A706-31DCB46CAC78}" srcOrd="1" destOrd="0" parTransId="{F1106D8A-51CE-4ACE-A68B-A89854CDACFF}" sibTransId="{876B6D3C-5149-4EF8-AC8F-EA174BC488E0}"/>
    <dgm:cxn modelId="{A9A65A1E-8452-4103-894F-796E9F11A998}" srcId="{ECA5E70D-E608-4326-8F82-00EE84CAE159}" destId="{11829CA7-F62E-4F40-8659-38A123D27247}" srcOrd="1" destOrd="0" parTransId="{9D16E83E-DC1A-4F89-AF54-9E36709718FD}" sibTransId="{248D2844-7137-4983-828E-D13F6FC8414D}"/>
    <dgm:cxn modelId="{3BE1141F-40FB-4FEF-B8CF-37E391466D71}" type="presOf" srcId="{F080C43B-B087-45D4-B25E-718C482A2433}" destId="{2606AE3E-2F4E-40DD-B9CA-C93D50B508AC}" srcOrd="0" destOrd="3" presId="urn:microsoft.com/office/officeart/2005/8/layout/hList7"/>
    <dgm:cxn modelId="{CFEE642C-70A8-4862-83A3-6AB8543FB63E}" srcId="{76F47B37-7CF3-418D-9760-1D8D4C6DCAFD}" destId="{40157301-3408-41E1-9CCF-EC3A40F3BF6E}" srcOrd="1" destOrd="0" parTransId="{D12B38A1-6A18-4C4C-9357-81A1244E2D41}" sibTransId="{50C16C9F-70B7-4A26-9E45-91D25FCB7534}"/>
    <dgm:cxn modelId="{7125492D-1FC1-4C17-9C9E-626DD09B097F}" srcId="{C4D62FAE-D1A2-4278-91B6-BC83F0A2224D}" destId="{8E55786C-E86E-49F3-B279-44E7078FC8A4}" srcOrd="1" destOrd="0" parTransId="{3D84C604-422C-4797-B2AC-747C75827B78}" sibTransId="{9464E197-454B-49F9-9C5E-63C9083C12B5}"/>
    <dgm:cxn modelId="{D0C66730-D6B1-44D6-857A-6F9DE9F4F968}" type="presOf" srcId="{C72934C8-1B05-46FB-A706-31DCB46CAC78}" destId="{49B05DEA-8F1B-42D5-B21E-E93EA0C69217}" srcOrd="1" destOrd="2" presId="urn:microsoft.com/office/officeart/2005/8/layout/hList7"/>
    <dgm:cxn modelId="{ADC64533-1EED-4321-A867-2820BAF52C58}" type="presOf" srcId="{37EF0BCF-F81F-422A-928C-53848F7D8571}" destId="{49B05DEA-8F1B-42D5-B21E-E93EA0C69217}" srcOrd="1" destOrd="0" presId="urn:microsoft.com/office/officeart/2005/8/layout/hList7"/>
    <dgm:cxn modelId="{80DAC333-5288-4378-AD42-7255067EBA5C}" type="presOf" srcId="{62A92CF5-A373-4B0E-9A9C-A037B24279D7}" destId="{02039142-9B04-4643-9DFE-8020373EA660}" srcOrd="0" destOrd="1" presId="urn:microsoft.com/office/officeart/2005/8/layout/hList7"/>
    <dgm:cxn modelId="{1E784935-D510-4997-A76A-DD36DD0590E1}" type="presOf" srcId="{ECA5E70D-E608-4326-8F82-00EE84CAE159}" destId="{D33D4C59-35AB-4AD9-A1A5-03750C631256}" srcOrd="0" destOrd="0" presId="urn:microsoft.com/office/officeart/2005/8/layout/hList7"/>
    <dgm:cxn modelId="{0E800F38-9FBB-4408-9B71-514661AFA705}" type="presOf" srcId="{47C9E0B2-04F0-47E8-BF3E-34D501A921B0}" destId="{8BC9D6D2-272D-404D-BF23-1E313A0E2595}" srcOrd="1" destOrd="1" presId="urn:microsoft.com/office/officeart/2005/8/layout/hList7"/>
    <dgm:cxn modelId="{215B093D-F1B5-4EBC-B13A-6A40C2B7EDB9}" srcId="{B5CAAD6E-9557-4000-9B36-0926F24C3BCB}" destId="{2398E71A-5288-41BD-9DF7-DECB40F34404}" srcOrd="2" destOrd="0" parTransId="{DBDBB0F5-88E1-4082-88DC-E3722D45ED77}" sibTransId="{A763CD9A-D514-4BE8-AA6C-9B7AA208A2A6}"/>
    <dgm:cxn modelId="{1F256040-338C-40A4-A15B-6B7FBC091796}" type="presOf" srcId="{146C9182-0A93-404C-B63D-8EB77A3D9E5B}" destId="{2606AE3E-2F4E-40DD-B9CA-C93D50B508AC}" srcOrd="0" destOrd="1" presId="urn:microsoft.com/office/officeart/2005/8/layout/hList7"/>
    <dgm:cxn modelId="{61F82D5C-BDA6-4D16-A294-64E57ADD8C6F}" type="presOf" srcId="{11829CA7-F62E-4F40-8659-38A123D27247}" destId="{8BC9D6D2-272D-404D-BF23-1E313A0E2595}" srcOrd="1" destOrd="2" presId="urn:microsoft.com/office/officeart/2005/8/layout/hList7"/>
    <dgm:cxn modelId="{F3E6335F-9ED4-4530-95D0-DB55D971C155}" srcId="{B5CAAD6E-9557-4000-9B36-0926F24C3BCB}" destId="{37EF0BCF-F81F-422A-928C-53848F7D8571}" srcOrd="4" destOrd="0" parTransId="{C0C9EB5C-E293-448A-9FD9-8AF2BAE5A294}" sibTransId="{57E0EBB8-0A9D-4692-A34A-4602D460C725}"/>
    <dgm:cxn modelId="{9F9C1E60-1698-40A7-A9B7-E4FF94FCEDEC}" type="presOf" srcId="{BF211E38-BDFA-483E-8BC3-043EFB41E196}" destId="{5F9D4B9C-CF92-433C-BC00-475754F8FAAF}" srcOrd="1" destOrd="1" presId="urn:microsoft.com/office/officeart/2005/8/layout/hList7"/>
    <dgm:cxn modelId="{15A73848-F9B0-4AAC-BE61-35C3088CF1A6}" type="presOf" srcId="{5F892084-95B6-4091-BF81-182B32C5C7CB}" destId="{D33D4C59-35AB-4AD9-A1A5-03750C631256}" srcOrd="0" destOrd="3" presId="urn:microsoft.com/office/officeart/2005/8/layout/hList7"/>
    <dgm:cxn modelId="{1F9D5448-5B15-48E8-BB8A-DC16AA51C35D}" srcId="{C4D62FAE-D1A2-4278-91B6-BC83F0A2224D}" destId="{EC5BF2AF-04AF-43D8-9650-CB916F613D79}" srcOrd="0" destOrd="0" parTransId="{2423295C-B63C-4DF2-8B16-ED88521EB6EC}" sibTransId="{442CEF48-9091-425F-9E48-2F037B378D24}"/>
    <dgm:cxn modelId="{94B48551-84BC-4821-B611-0A70618DF289}" type="presOf" srcId="{490FA457-5B52-4454-A88D-03DFC34C296A}" destId="{16EA746B-5519-423E-A399-7B5305C8845A}" srcOrd="0" destOrd="0" presId="urn:microsoft.com/office/officeart/2005/8/layout/hList7"/>
    <dgm:cxn modelId="{241AD954-F148-479A-8672-CFD8A4D450B4}" type="presOf" srcId="{5F892084-95B6-4091-BF81-182B32C5C7CB}" destId="{8BC9D6D2-272D-404D-BF23-1E313A0E2595}" srcOrd="1" destOrd="3" presId="urn:microsoft.com/office/officeart/2005/8/layout/hList7"/>
    <dgm:cxn modelId="{0571B476-1E9B-4151-A891-4531B99E6D64}" type="presOf" srcId="{2398E71A-5288-41BD-9DF7-DECB40F34404}" destId="{7A41E009-E856-4CE9-8DD1-FD953EA46D6A}" srcOrd="0" destOrd="0" presId="urn:microsoft.com/office/officeart/2005/8/layout/hList7"/>
    <dgm:cxn modelId="{47E18358-585F-4392-922D-06DAEAC0F09A}" type="presOf" srcId="{8E55786C-E86E-49F3-B279-44E7078FC8A4}" destId="{86AB9F26-40AF-4B32-AD16-3DE52D3E517B}" srcOrd="0" destOrd="2" presId="urn:microsoft.com/office/officeart/2005/8/layout/hList7"/>
    <dgm:cxn modelId="{208BB07F-1574-4A2D-8DCA-D6FDAF1E1CDE}" srcId="{B5CAAD6E-9557-4000-9B36-0926F24C3BCB}" destId="{ECA5E70D-E608-4326-8F82-00EE84CAE159}" srcOrd="1" destOrd="0" parTransId="{99B0CC2D-4253-4C4F-B35F-5A2D3010F751}" sibTransId="{613B92C5-4F8A-49A6-B82E-CF09B18FAB07}"/>
    <dgm:cxn modelId="{FF01188B-EB74-40B7-9A13-14389BA3A8BD}" type="presOf" srcId="{C72934C8-1B05-46FB-A706-31DCB46CAC78}" destId="{02039142-9B04-4643-9DFE-8020373EA660}" srcOrd="0" destOrd="2" presId="urn:microsoft.com/office/officeart/2005/8/layout/hList7"/>
    <dgm:cxn modelId="{40DC9692-43DF-4779-81AE-4AC47B02F934}" type="presOf" srcId="{EC5BF2AF-04AF-43D8-9650-CB916F613D79}" destId="{48FB7526-C013-488C-AD0E-48EB47B3F631}" srcOrd="1" destOrd="1" presId="urn:microsoft.com/office/officeart/2005/8/layout/hList7"/>
    <dgm:cxn modelId="{C94936A7-8C74-45EE-8565-9732D4A86D91}" type="presOf" srcId="{A763CD9A-D514-4BE8-AA6C-9B7AA208A2A6}" destId="{FF84FB8B-1648-4991-BA1E-AC5860963D55}" srcOrd="0" destOrd="0" presId="urn:microsoft.com/office/officeart/2005/8/layout/hList7"/>
    <dgm:cxn modelId="{62BBEDA8-39B2-4E56-8DCF-82ECC7FB9DE0}" type="presOf" srcId="{613B92C5-4F8A-49A6-B82E-CF09B18FAB07}" destId="{B45CC8C1-C26A-4405-9199-7D200BC1829C}" srcOrd="0" destOrd="0" presId="urn:microsoft.com/office/officeart/2005/8/layout/hList7"/>
    <dgm:cxn modelId="{1C2691AA-C70B-4A10-B5BA-46F6A327274F}" type="presOf" srcId="{ECA5E70D-E608-4326-8F82-00EE84CAE159}" destId="{8BC9D6D2-272D-404D-BF23-1E313A0E2595}" srcOrd="1" destOrd="0" presId="urn:microsoft.com/office/officeart/2005/8/layout/hList7"/>
    <dgm:cxn modelId="{FAC4C1B6-A763-4182-877C-8CD137670EA3}" srcId="{B5CAAD6E-9557-4000-9B36-0926F24C3BCB}" destId="{C4D62FAE-D1A2-4278-91B6-BC83F0A2224D}" srcOrd="3" destOrd="0" parTransId="{322422C9-55F0-4D50-9C62-4800748ECD64}" sibTransId="{B480C677-A61F-496E-999A-57729F94F77F}"/>
    <dgm:cxn modelId="{71A7F7BE-7D34-471B-9580-296AE4AAD475}" srcId="{76F47B37-7CF3-418D-9760-1D8D4C6DCAFD}" destId="{F080C43B-B087-45D4-B25E-718C482A2433}" srcOrd="2" destOrd="0" parTransId="{CD193E6E-5563-4C28-BBB8-0F25A7170824}" sibTransId="{D28AF853-19A2-4459-A893-B388C5EC9DF3}"/>
    <dgm:cxn modelId="{557367C2-A061-4E09-9F07-4182EC6A00A9}" srcId="{2398E71A-5288-41BD-9DF7-DECB40F34404}" destId="{BF211E38-BDFA-483E-8BC3-043EFB41E196}" srcOrd="0" destOrd="0" parTransId="{BAA9F12B-E073-4103-91A2-59458AFE065C}" sibTransId="{814FE2E7-459A-49AF-9DF1-F779D0450E3C}"/>
    <dgm:cxn modelId="{18248FC3-9252-4D37-9341-B9355CCD6C52}" type="presOf" srcId="{F080C43B-B087-45D4-B25E-718C482A2433}" destId="{EF0BD7F9-A50A-4744-9CD0-19DC77CDA0AB}" srcOrd="1" destOrd="3" presId="urn:microsoft.com/office/officeart/2005/8/layout/hList7"/>
    <dgm:cxn modelId="{668AB0C4-560F-4F74-9557-D6E1BE7D69C0}" srcId="{37EF0BCF-F81F-422A-928C-53848F7D8571}" destId="{62A92CF5-A373-4B0E-9A9C-A037B24279D7}" srcOrd="0" destOrd="0" parTransId="{217A0400-F2B0-4110-A3FB-6C1C319B8421}" sibTransId="{09CA3496-6687-4479-BFC3-61B453F2B29F}"/>
    <dgm:cxn modelId="{8C72FBC4-2888-4177-9AC4-386C7754C42D}" srcId="{ECA5E70D-E608-4326-8F82-00EE84CAE159}" destId="{47C9E0B2-04F0-47E8-BF3E-34D501A921B0}" srcOrd="0" destOrd="0" parTransId="{215D62DC-5879-4F0F-A6C2-CD4C8722C307}" sibTransId="{C29BDFDC-A18F-4AB4-B43B-2BEB24CF1955}"/>
    <dgm:cxn modelId="{1CC4C5C5-4F69-4C5C-A8D8-F651E3E34256}" type="presOf" srcId="{EC5BF2AF-04AF-43D8-9650-CB916F613D79}" destId="{86AB9F26-40AF-4B32-AD16-3DE52D3E517B}" srcOrd="0" destOrd="1" presId="urn:microsoft.com/office/officeart/2005/8/layout/hList7"/>
    <dgm:cxn modelId="{8657D1CD-2265-44AB-AD6A-5FE912869EC5}" type="presOf" srcId="{146C9182-0A93-404C-B63D-8EB77A3D9E5B}" destId="{EF0BD7F9-A50A-4744-9CD0-19DC77CDA0AB}" srcOrd="1" destOrd="1" presId="urn:microsoft.com/office/officeart/2005/8/layout/hList7"/>
    <dgm:cxn modelId="{3EBA7ED1-73D9-4878-B84C-2030DCB526F2}" type="presOf" srcId="{40157301-3408-41E1-9CCF-EC3A40F3BF6E}" destId="{2606AE3E-2F4E-40DD-B9CA-C93D50B508AC}" srcOrd="0" destOrd="2" presId="urn:microsoft.com/office/officeart/2005/8/layout/hList7"/>
    <dgm:cxn modelId="{BA9EC8D1-DCD9-4C4F-9BD1-78B389A05B4C}" type="presOf" srcId="{8E55786C-E86E-49F3-B279-44E7078FC8A4}" destId="{48FB7526-C013-488C-AD0E-48EB47B3F631}" srcOrd="1" destOrd="2" presId="urn:microsoft.com/office/officeart/2005/8/layout/hList7"/>
    <dgm:cxn modelId="{AEDED3D1-A98D-4D57-9E6D-BDDAD87C7799}" type="presOf" srcId="{C4D62FAE-D1A2-4278-91B6-BC83F0A2224D}" destId="{48FB7526-C013-488C-AD0E-48EB47B3F631}" srcOrd="1" destOrd="0" presId="urn:microsoft.com/office/officeart/2005/8/layout/hList7"/>
    <dgm:cxn modelId="{84E8F8E2-ED5B-44F9-AFA0-B4F6E1CE4959}" type="presOf" srcId="{76F47B37-7CF3-418D-9760-1D8D4C6DCAFD}" destId="{EF0BD7F9-A50A-4744-9CD0-19DC77CDA0AB}" srcOrd="1" destOrd="0" presId="urn:microsoft.com/office/officeart/2005/8/layout/hList7"/>
    <dgm:cxn modelId="{259308EF-0340-4275-99C7-9A6503E0BB41}" type="presOf" srcId="{BF211E38-BDFA-483E-8BC3-043EFB41E196}" destId="{7A41E009-E856-4CE9-8DD1-FD953EA46D6A}" srcOrd="0" destOrd="1" presId="urn:microsoft.com/office/officeart/2005/8/layout/hList7"/>
    <dgm:cxn modelId="{9E60C8F2-1FE0-4351-B45E-578250E3EBB5}" srcId="{ECA5E70D-E608-4326-8F82-00EE84CAE159}" destId="{5F892084-95B6-4091-BF81-182B32C5C7CB}" srcOrd="2" destOrd="0" parTransId="{A12A0ECF-FD11-4549-9572-4165419BD578}" sibTransId="{15107829-6FE2-42F4-8E5F-A8AAB3B9BA3F}"/>
    <dgm:cxn modelId="{59C3B4F3-9302-4D9B-BBF1-AC9786AD49AA}" type="presOf" srcId="{B5CAAD6E-9557-4000-9B36-0926F24C3BCB}" destId="{CA501F7E-3AA8-4BCF-9799-A8E2014DA297}" srcOrd="0" destOrd="0" presId="urn:microsoft.com/office/officeart/2005/8/layout/hList7"/>
    <dgm:cxn modelId="{209AEBF3-000E-4EEC-A22E-1EB879D60422}" srcId="{76F47B37-7CF3-418D-9760-1D8D4C6DCAFD}" destId="{146C9182-0A93-404C-B63D-8EB77A3D9E5B}" srcOrd="0" destOrd="0" parTransId="{D6267BB8-356B-4879-8E22-043F4E05570A}" sibTransId="{0305A0E5-0E62-4A73-8F74-F673D5E5CF19}"/>
    <dgm:cxn modelId="{844522F5-3A42-489C-AEA1-A50EE61BB183}" type="presOf" srcId="{47C9E0B2-04F0-47E8-BF3E-34D501A921B0}" destId="{D33D4C59-35AB-4AD9-A1A5-03750C631256}" srcOrd="0" destOrd="1" presId="urn:microsoft.com/office/officeart/2005/8/layout/hList7"/>
    <dgm:cxn modelId="{05237DF6-3772-4A2B-B711-452E31E72B1D}" type="presOf" srcId="{2398E71A-5288-41BD-9DF7-DECB40F34404}" destId="{5F9D4B9C-CF92-433C-BC00-475754F8FAAF}" srcOrd="1" destOrd="0" presId="urn:microsoft.com/office/officeart/2005/8/layout/hList7"/>
    <dgm:cxn modelId="{40BDA8F6-0B73-44D5-AF5D-9DA54A56B75A}" type="presOf" srcId="{76F47B37-7CF3-418D-9760-1D8D4C6DCAFD}" destId="{2606AE3E-2F4E-40DD-B9CA-C93D50B508AC}" srcOrd="0" destOrd="0" presId="urn:microsoft.com/office/officeart/2005/8/layout/hList7"/>
    <dgm:cxn modelId="{E24F5CF9-4095-471E-96C0-FB0C6AB1364B}" type="presOf" srcId="{B480C677-A61F-496E-999A-57729F94F77F}" destId="{7BC92C90-C43C-47E8-BB1D-9FCE7B430115}" srcOrd="0" destOrd="0" presId="urn:microsoft.com/office/officeart/2005/8/layout/hList7"/>
    <dgm:cxn modelId="{D306E467-F36E-4C9E-B009-D864E6D82BB0}" type="presParOf" srcId="{CA501F7E-3AA8-4BCF-9799-A8E2014DA297}" destId="{32B65F10-1017-40BE-B362-0446E69B493D}" srcOrd="0" destOrd="0" presId="urn:microsoft.com/office/officeart/2005/8/layout/hList7"/>
    <dgm:cxn modelId="{2B852336-27BD-4A1C-A8C4-590044E80157}" type="presParOf" srcId="{CA501F7E-3AA8-4BCF-9799-A8E2014DA297}" destId="{A6473D53-54D6-4FD6-AF37-B4F919B14251}" srcOrd="1" destOrd="0" presId="urn:microsoft.com/office/officeart/2005/8/layout/hList7"/>
    <dgm:cxn modelId="{C1AED132-7E10-4AFA-8530-03E602F6FA8E}" type="presParOf" srcId="{A6473D53-54D6-4FD6-AF37-B4F919B14251}" destId="{2D74349C-196B-419E-A5EE-917B4CFE7D03}" srcOrd="0" destOrd="0" presId="urn:microsoft.com/office/officeart/2005/8/layout/hList7"/>
    <dgm:cxn modelId="{2E83C51B-32CB-498A-82C2-42A7796B4B30}" type="presParOf" srcId="{2D74349C-196B-419E-A5EE-917B4CFE7D03}" destId="{2606AE3E-2F4E-40DD-B9CA-C93D50B508AC}" srcOrd="0" destOrd="0" presId="urn:microsoft.com/office/officeart/2005/8/layout/hList7"/>
    <dgm:cxn modelId="{C6271988-D663-4846-B719-66E79774EB4E}" type="presParOf" srcId="{2D74349C-196B-419E-A5EE-917B4CFE7D03}" destId="{EF0BD7F9-A50A-4744-9CD0-19DC77CDA0AB}" srcOrd="1" destOrd="0" presId="urn:microsoft.com/office/officeart/2005/8/layout/hList7"/>
    <dgm:cxn modelId="{B93A6768-C324-42BF-9D18-32BAC6DFF456}" type="presParOf" srcId="{2D74349C-196B-419E-A5EE-917B4CFE7D03}" destId="{27C2F137-FFC7-484B-AD00-ADE96F1570E4}" srcOrd="2" destOrd="0" presId="urn:microsoft.com/office/officeart/2005/8/layout/hList7"/>
    <dgm:cxn modelId="{AFC323E2-9CB4-4CF9-BA3C-8D48791064B9}" type="presParOf" srcId="{2D74349C-196B-419E-A5EE-917B4CFE7D03}" destId="{A35C64BE-8A9F-4BDB-B266-14D720278FD2}" srcOrd="3" destOrd="0" presId="urn:microsoft.com/office/officeart/2005/8/layout/hList7"/>
    <dgm:cxn modelId="{9878D438-FAD0-4D8D-864D-D8DD859A38C5}" type="presParOf" srcId="{A6473D53-54D6-4FD6-AF37-B4F919B14251}" destId="{16EA746B-5519-423E-A399-7B5305C8845A}" srcOrd="1" destOrd="0" presId="urn:microsoft.com/office/officeart/2005/8/layout/hList7"/>
    <dgm:cxn modelId="{BDA4E11F-4789-4D0F-980C-C90F0BC49ED9}" type="presParOf" srcId="{A6473D53-54D6-4FD6-AF37-B4F919B14251}" destId="{8DABE26F-EE76-487B-8711-5F54A6A81495}" srcOrd="2" destOrd="0" presId="urn:microsoft.com/office/officeart/2005/8/layout/hList7"/>
    <dgm:cxn modelId="{7C93CFF3-84A3-451B-916C-29D18CCF345B}" type="presParOf" srcId="{8DABE26F-EE76-487B-8711-5F54A6A81495}" destId="{D33D4C59-35AB-4AD9-A1A5-03750C631256}" srcOrd="0" destOrd="0" presId="urn:microsoft.com/office/officeart/2005/8/layout/hList7"/>
    <dgm:cxn modelId="{8849FC9F-CF29-4831-BFAF-F76586EF60F6}" type="presParOf" srcId="{8DABE26F-EE76-487B-8711-5F54A6A81495}" destId="{8BC9D6D2-272D-404D-BF23-1E313A0E2595}" srcOrd="1" destOrd="0" presId="urn:microsoft.com/office/officeart/2005/8/layout/hList7"/>
    <dgm:cxn modelId="{E5D9EE0E-41BA-43BF-B658-1A8F797E9EBB}" type="presParOf" srcId="{8DABE26F-EE76-487B-8711-5F54A6A81495}" destId="{33D4C6F0-220A-4D68-B52B-98CC26EF170A}" srcOrd="2" destOrd="0" presId="urn:microsoft.com/office/officeart/2005/8/layout/hList7"/>
    <dgm:cxn modelId="{6787A03B-C24D-4B59-866E-F8FFD0F16CF9}" type="presParOf" srcId="{8DABE26F-EE76-487B-8711-5F54A6A81495}" destId="{6D79A79F-AE7D-477F-8DB8-9A47979F5E5F}" srcOrd="3" destOrd="0" presId="urn:microsoft.com/office/officeart/2005/8/layout/hList7"/>
    <dgm:cxn modelId="{85633180-93EB-4BB7-945D-8019D32BC8EC}" type="presParOf" srcId="{A6473D53-54D6-4FD6-AF37-B4F919B14251}" destId="{B45CC8C1-C26A-4405-9199-7D200BC1829C}" srcOrd="3" destOrd="0" presId="urn:microsoft.com/office/officeart/2005/8/layout/hList7"/>
    <dgm:cxn modelId="{4C6E0686-227E-40B6-A719-B05DEA4E7F85}" type="presParOf" srcId="{A6473D53-54D6-4FD6-AF37-B4F919B14251}" destId="{95360843-C4AF-4832-9E3F-04121A89C77B}" srcOrd="4" destOrd="0" presId="urn:microsoft.com/office/officeart/2005/8/layout/hList7"/>
    <dgm:cxn modelId="{DB4A478C-F6D7-4C82-9F22-96E346EFE4E3}" type="presParOf" srcId="{95360843-C4AF-4832-9E3F-04121A89C77B}" destId="{7A41E009-E856-4CE9-8DD1-FD953EA46D6A}" srcOrd="0" destOrd="0" presId="urn:microsoft.com/office/officeart/2005/8/layout/hList7"/>
    <dgm:cxn modelId="{D6814857-24AF-479D-B5A5-3A0C9F757740}" type="presParOf" srcId="{95360843-C4AF-4832-9E3F-04121A89C77B}" destId="{5F9D4B9C-CF92-433C-BC00-475754F8FAAF}" srcOrd="1" destOrd="0" presId="urn:microsoft.com/office/officeart/2005/8/layout/hList7"/>
    <dgm:cxn modelId="{948D8D24-4695-4FE8-B7CA-053ECE9827A7}" type="presParOf" srcId="{95360843-C4AF-4832-9E3F-04121A89C77B}" destId="{5CE8F2E0-ED74-45B5-816B-E16CF0995489}" srcOrd="2" destOrd="0" presId="urn:microsoft.com/office/officeart/2005/8/layout/hList7"/>
    <dgm:cxn modelId="{FBE89DB3-7411-4974-94E9-BFE0F50ACFE7}" type="presParOf" srcId="{95360843-C4AF-4832-9E3F-04121A89C77B}" destId="{EBDB9685-473C-42C9-8EAD-840C8919DBEB}" srcOrd="3" destOrd="0" presId="urn:microsoft.com/office/officeart/2005/8/layout/hList7"/>
    <dgm:cxn modelId="{5EF7CD04-5009-4934-8FEA-2755D2F82B44}" type="presParOf" srcId="{A6473D53-54D6-4FD6-AF37-B4F919B14251}" destId="{FF84FB8B-1648-4991-BA1E-AC5860963D55}" srcOrd="5" destOrd="0" presId="urn:microsoft.com/office/officeart/2005/8/layout/hList7"/>
    <dgm:cxn modelId="{FF51EB71-E7C8-4542-9362-BE049120097C}" type="presParOf" srcId="{A6473D53-54D6-4FD6-AF37-B4F919B14251}" destId="{9069DEF9-874C-430A-B53F-027E83580D2B}" srcOrd="6" destOrd="0" presId="urn:microsoft.com/office/officeart/2005/8/layout/hList7"/>
    <dgm:cxn modelId="{F2F634F8-ACD1-4409-8512-63B61999BD67}" type="presParOf" srcId="{9069DEF9-874C-430A-B53F-027E83580D2B}" destId="{86AB9F26-40AF-4B32-AD16-3DE52D3E517B}" srcOrd="0" destOrd="0" presId="urn:microsoft.com/office/officeart/2005/8/layout/hList7"/>
    <dgm:cxn modelId="{D76B161B-A312-4130-BB83-58CA8F244A65}" type="presParOf" srcId="{9069DEF9-874C-430A-B53F-027E83580D2B}" destId="{48FB7526-C013-488C-AD0E-48EB47B3F631}" srcOrd="1" destOrd="0" presId="urn:microsoft.com/office/officeart/2005/8/layout/hList7"/>
    <dgm:cxn modelId="{DA5BDC5C-B798-4624-B8BF-18DB99CA8A53}" type="presParOf" srcId="{9069DEF9-874C-430A-B53F-027E83580D2B}" destId="{68BCFE96-6C91-4028-A6A1-D7C0E27FC88B}" srcOrd="2" destOrd="0" presId="urn:microsoft.com/office/officeart/2005/8/layout/hList7"/>
    <dgm:cxn modelId="{C5AC0921-A24E-4D1E-8B15-D301117D7F9B}" type="presParOf" srcId="{9069DEF9-874C-430A-B53F-027E83580D2B}" destId="{1EEA7477-1D20-477B-B186-F78E939B5D6F}" srcOrd="3" destOrd="0" presId="urn:microsoft.com/office/officeart/2005/8/layout/hList7"/>
    <dgm:cxn modelId="{E1029E4D-A386-4125-B026-9FBAD557706C}" type="presParOf" srcId="{A6473D53-54D6-4FD6-AF37-B4F919B14251}" destId="{7BC92C90-C43C-47E8-BB1D-9FCE7B430115}" srcOrd="7" destOrd="0" presId="urn:microsoft.com/office/officeart/2005/8/layout/hList7"/>
    <dgm:cxn modelId="{D126C676-DE2A-4D51-AD1C-A745B0356364}" type="presParOf" srcId="{A6473D53-54D6-4FD6-AF37-B4F919B14251}" destId="{124186A2-E3E6-4523-9FFD-AE249C203222}" srcOrd="8" destOrd="0" presId="urn:microsoft.com/office/officeart/2005/8/layout/hList7"/>
    <dgm:cxn modelId="{BF9ED875-D90B-4322-8A65-4E789F3B3C61}" type="presParOf" srcId="{124186A2-E3E6-4523-9FFD-AE249C203222}" destId="{02039142-9B04-4643-9DFE-8020373EA660}" srcOrd="0" destOrd="0" presId="urn:microsoft.com/office/officeart/2005/8/layout/hList7"/>
    <dgm:cxn modelId="{A8B38A6D-D8F8-4E03-BBC9-5FFEAC24A668}" type="presParOf" srcId="{124186A2-E3E6-4523-9FFD-AE249C203222}" destId="{49B05DEA-8F1B-42D5-B21E-E93EA0C69217}" srcOrd="1" destOrd="0" presId="urn:microsoft.com/office/officeart/2005/8/layout/hList7"/>
    <dgm:cxn modelId="{03F85C5A-2EAC-4E09-A9F3-6AFE506FCABE}" type="presParOf" srcId="{124186A2-E3E6-4523-9FFD-AE249C203222}" destId="{67C6C587-A063-4E84-8F13-A942A7E772E5}" srcOrd="2" destOrd="0" presId="urn:microsoft.com/office/officeart/2005/8/layout/hList7"/>
    <dgm:cxn modelId="{32F97079-9200-4B03-B99A-B98E0D2A8AF1}" type="presParOf" srcId="{124186A2-E3E6-4523-9FFD-AE249C203222}" destId="{CD09F5C7-1884-4832-8306-C0753C84774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9AD43-B5F5-44FA-99CC-4BA9539E21E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721CE-230B-4D45-B5B7-CD2811459E94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AC1733E0-F860-4CED-8E58-6474DD23149E}" type="parTrans" cxnId="{A4DE0682-132C-4713-84C0-30ED919DFB05}">
      <dgm:prSet/>
      <dgm:spPr/>
      <dgm:t>
        <a:bodyPr/>
        <a:lstStyle/>
        <a:p>
          <a:endParaRPr lang="en-US"/>
        </a:p>
      </dgm:t>
    </dgm:pt>
    <dgm:pt modelId="{0867AD93-D5AC-458B-8DE9-33E13C23588D}" type="sibTrans" cxnId="{A4DE0682-132C-4713-84C0-30ED919DFB05}">
      <dgm:prSet/>
      <dgm:spPr/>
      <dgm:t>
        <a:bodyPr/>
        <a:lstStyle/>
        <a:p>
          <a:endParaRPr lang="en-US"/>
        </a:p>
      </dgm:t>
    </dgm:pt>
    <dgm:pt modelId="{C0C2B7F8-A1AA-4C97-A0E3-D0B9BB847D0F}">
      <dgm:prSet phldrT="[Text]"/>
      <dgm:spPr/>
      <dgm:t>
        <a:bodyPr/>
        <a:lstStyle/>
        <a:p>
          <a:r>
            <a:rPr lang="en-US" dirty="0"/>
            <a:t>FERC Orders</a:t>
          </a:r>
        </a:p>
      </dgm:t>
    </dgm:pt>
    <dgm:pt modelId="{46DDAC58-4434-4805-BEF3-6BF967EB522C}" type="parTrans" cxnId="{D23D3A96-940A-4DFE-814A-6D5E5CE79A55}">
      <dgm:prSet/>
      <dgm:spPr/>
      <dgm:t>
        <a:bodyPr/>
        <a:lstStyle/>
        <a:p>
          <a:endParaRPr lang="en-US"/>
        </a:p>
      </dgm:t>
    </dgm:pt>
    <dgm:pt modelId="{8C189AE1-2AA3-4556-B060-F6473B303B83}" type="sibTrans" cxnId="{D23D3A96-940A-4DFE-814A-6D5E5CE79A55}">
      <dgm:prSet/>
      <dgm:spPr/>
      <dgm:t>
        <a:bodyPr/>
        <a:lstStyle/>
        <a:p>
          <a:endParaRPr lang="en-US"/>
        </a:p>
      </dgm:t>
    </dgm:pt>
    <dgm:pt modelId="{40995BED-4759-4340-8EA6-50ED2347CBDC}">
      <dgm:prSet phldrT="[Text]"/>
      <dgm:spPr/>
      <dgm:t>
        <a:bodyPr/>
        <a:lstStyle/>
        <a:p>
          <a:r>
            <a:rPr lang="en-US" dirty="0"/>
            <a:t>Resource Planning vs Transmission Planning</a:t>
          </a:r>
        </a:p>
      </dgm:t>
    </dgm:pt>
    <dgm:pt modelId="{D0EE346E-F420-4F0A-8F5D-75E0BEE68D7F}" type="parTrans" cxnId="{8B8A8290-118A-46B1-B6C5-FEBA7F269DE5}">
      <dgm:prSet/>
      <dgm:spPr/>
      <dgm:t>
        <a:bodyPr/>
        <a:lstStyle/>
        <a:p>
          <a:endParaRPr lang="en-US"/>
        </a:p>
      </dgm:t>
    </dgm:pt>
    <dgm:pt modelId="{0754ACFB-5D71-467C-9FCE-A53B524E7CE2}" type="sibTrans" cxnId="{8B8A8290-118A-46B1-B6C5-FEBA7F269DE5}">
      <dgm:prSet/>
      <dgm:spPr/>
      <dgm:t>
        <a:bodyPr/>
        <a:lstStyle/>
        <a:p>
          <a:endParaRPr lang="en-US"/>
        </a:p>
      </dgm:t>
    </dgm:pt>
    <dgm:pt modelId="{B5DB01A0-8C9B-494B-84D6-8AD110EE20E0}">
      <dgm:prSet phldrT="[Text]"/>
      <dgm:spPr/>
      <dgm:t>
        <a:bodyPr/>
        <a:lstStyle/>
        <a:p>
          <a:r>
            <a:rPr lang="en-US" dirty="0"/>
            <a:t>Participants in the NorthernGrid Planning Process</a:t>
          </a:r>
        </a:p>
      </dgm:t>
    </dgm:pt>
    <dgm:pt modelId="{1A96E4AC-791C-47D9-B129-0F5F937F89A8}" type="parTrans" cxnId="{21DE4D03-BCC0-4873-9F93-AD0724CEF3D7}">
      <dgm:prSet/>
      <dgm:spPr/>
      <dgm:t>
        <a:bodyPr/>
        <a:lstStyle/>
        <a:p>
          <a:endParaRPr lang="en-US"/>
        </a:p>
      </dgm:t>
    </dgm:pt>
    <dgm:pt modelId="{2471C13C-3902-4914-9927-F25EFE9B437E}" type="sibTrans" cxnId="{21DE4D03-BCC0-4873-9F93-AD0724CEF3D7}">
      <dgm:prSet/>
      <dgm:spPr/>
      <dgm:t>
        <a:bodyPr/>
        <a:lstStyle/>
        <a:p>
          <a:endParaRPr lang="en-US"/>
        </a:p>
      </dgm:t>
    </dgm:pt>
    <dgm:pt modelId="{A92E833C-6FA8-4518-B81F-096573A90F97}">
      <dgm:prSet phldrT="[Text]"/>
      <dgm:spPr/>
      <dgm:t>
        <a:bodyPr/>
        <a:lstStyle/>
        <a:p>
          <a:r>
            <a:rPr lang="en-US" dirty="0"/>
            <a:t>Walk-Through of the Planning Cycle</a:t>
          </a:r>
        </a:p>
      </dgm:t>
    </dgm:pt>
    <dgm:pt modelId="{83E79603-94E2-4256-99DD-F283FD6E2DF4}" type="parTrans" cxnId="{7B1AFD6F-C977-44E1-ACD9-FE182C0F26C1}">
      <dgm:prSet/>
      <dgm:spPr/>
      <dgm:t>
        <a:bodyPr/>
        <a:lstStyle/>
        <a:p>
          <a:endParaRPr lang="en-US"/>
        </a:p>
      </dgm:t>
    </dgm:pt>
    <dgm:pt modelId="{DF93FF86-1193-4B86-BA1A-8A1DDAD37970}" type="sibTrans" cxnId="{7B1AFD6F-C977-44E1-ACD9-FE182C0F26C1}">
      <dgm:prSet/>
      <dgm:spPr/>
      <dgm:t>
        <a:bodyPr/>
        <a:lstStyle/>
        <a:p>
          <a:endParaRPr lang="en-US"/>
        </a:p>
      </dgm:t>
    </dgm:pt>
    <dgm:pt modelId="{9EDFE7E3-C7EF-4DB9-A834-88A93E2FBB33}">
      <dgm:prSet phldrT="[Text]"/>
      <dgm:spPr/>
      <dgm:t>
        <a:bodyPr/>
        <a:lstStyle/>
        <a:p>
          <a:r>
            <a:rPr lang="en-US" dirty="0"/>
            <a:t>What is the Regional Transmission Plan</a:t>
          </a:r>
        </a:p>
      </dgm:t>
    </dgm:pt>
    <dgm:pt modelId="{192AC9BC-4425-433C-BE01-B6FEF81D3BAC}" type="parTrans" cxnId="{61BDF5E6-A461-4DF4-8D58-CF4B36118921}">
      <dgm:prSet/>
      <dgm:spPr/>
      <dgm:t>
        <a:bodyPr/>
        <a:lstStyle/>
        <a:p>
          <a:endParaRPr lang="en-US"/>
        </a:p>
      </dgm:t>
    </dgm:pt>
    <dgm:pt modelId="{E60C1B38-4526-4562-BABD-AD88A4E50E35}" type="sibTrans" cxnId="{61BDF5E6-A461-4DF4-8D58-CF4B36118921}">
      <dgm:prSet/>
      <dgm:spPr/>
      <dgm:t>
        <a:bodyPr/>
        <a:lstStyle/>
        <a:p>
          <a:endParaRPr lang="en-US"/>
        </a:p>
      </dgm:t>
    </dgm:pt>
    <dgm:pt modelId="{A391E578-7A8C-4A73-AAF3-B8ED791C622A}">
      <dgm:prSet phldrT="[Text]"/>
      <dgm:spPr/>
      <dgm:t>
        <a:bodyPr/>
        <a:lstStyle/>
        <a:p>
          <a:r>
            <a:rPr lang="en-US" dirty="0"/>
            <a:t>Technical Studies</a:t>
          </a:r>
        </a:p>
      </dgm:t>
    </dgm:pt>
    <dgm:pt modelId="{FC1D7C09-F625-47CB-887E-6C11015CF7EB}" type="parTrans" cxnId="{017EED0A-D7C2-4CC2-A90A-9C73AA926959}">
      <dgm:prSet/>
      <dgm:spPr/>
      <dgm:t>
        <a:bodyPr/>
        <a:lstStyle/>
        <a:p>
          <a:endParaRPr lang="en-US"/>
        </a:p>
      </dgm:t>
    </dgm:pt>
    <dgm:pt modelId="{C1B4BE8E-3813-40AE-BF37-F325114167FF}" type="sibTrans" cxnId="{017EED0A-D7C2-4CC2-A90A-9C73AA926959}">
      <dgm:prSet/>
      <dgm:spPr/>
      <dgm:t>
        <a:bodyPr/>
        <a:lstStyle/>
        <a:p>
          <a:endParaRPr lang="en-US"/>
        </a:p>
      </dgm:t>
    </dgm:pt>
    <dgm:pt modelId="{33CDCC9B-BEBB-4773-B97F-5CBEAA784E2D}">
      <dgm:prSet phldrT="[Text]"/>
      <dgm:spPr/>
      <dgm:t>
        <a:bodyPr/>
        <a:lstStyle/>
        <a:p>
          <a:r>
            <a:rPr lang="en-US" dirty="0"/>
            <a:t>Economic Studies</a:t>
          </a:r>
        </a:p>
      </dgm:t>
    </dgm:pt>
    <dgm:pt modelId="{87FDD2F1-8042-4AA0-ADC0-01DF511DB936}" type="parTrans" cxnId="{F6DFA28C-CE16-433D-801C-B27B2D1A3013}">
      <dgm:prSet/>
      <dgm:spPr/>
      <dgm:t>
        <a:bodyPr/>
        <a:lstStyle/>
        <a:p>
          <a:endParaRPr lang="en-US"/>
        </a:p>
      </dgm:t>
    </dgm:pt>
    <dgm:pt modelId="{564C9305-41BB-445A-9C32-B4BDAD480F45}" type="sibTrans" cxnId="{F6DFA28C-CE16-433D-801C-B27B2D1A3013}">
      <dgm:prSet/>
      <dgm:spPr/>
      <dgm:t>
        <a:bodyPr/>
        <a:lstStyle/>
        <a:p>
          <a:endParaRPr lang="en-US"/>
        </a:p>
      </dgm:t>
    </dgm:pt>
    <dgm:pt modelId="{03FB7D2D-FBCA-48E2-A484-D1448BBC28C2}">
      <dgm:prSet phldrT="[Text]"/>
      <dgm:spPr/>
      <dgm:t>
        <a:bodyPr/>
        <a:lstStyle/>
        <a:p>
          <a:r>
            <a:rPr lang="en-US" dirty="0"/>
            <a:t>Cost Allocation</a:t>
          </a:r>
        </a:p>
      </dgm:t>
    </dgm:pt>
    <dgm:pt modelId="{2A9C407E-12BF-4F4D-B84C-14EDD398DC6B}" type="parTrans" cxnId="{33AAA46D-3CD8-49A1-8C80-A844E024E841}">
      <dgm:prSet/>
      <dgm:spPr/>
      <dgm:t>
        <a:bodyPr/>
        <a:lstStyle/>
        <a:p>
          <a:endParaRPr lang="en-US"/>
        </a:p>
      </dgm:t>
    </dgm:pt>
    <dgm:pt modelId="{670D95C9-770D-4097-9266-4B6F17E13047}" type="sibTrans" cxnId="{33AAA46D-3CD8-49A1-8C80-A844E024E841}">
      <dgm:prSet/>
      <dgm:spPr/>
      <dgm:t>
        <a:bodyPr/>
        <a:lstStyle/>
        <a:p>
          <a:endParaRPr lang="en-US"/>
        </a:p>
      </dgm:t>
    </dgm:pt>
    <dgm:pt modelId="{E7493FA9-1BC2-414E-8EF6-A9517E92CA1A}">
      <dgm:prSet phldrT="[Text]"/>
      <dgm:spPr/>
      <dgm:t>
        <a:bodyPr/>
        <a:lstStyle/>
        <a:p>
          <a:r>
            <a:rPr lang="en-US" dirty="0"/>
            <a:t>Cost Allocation Benefits &amp; Payments</a:t>
          </a:r>
        </a:p>
      </dgm:t>
    </dgm:pt>
    <dgm:pt modelId="{F7576049-8EFF-4D6A-9249-6DD1CDE31643}" type="parTrans" cxnId="{36737A3E-8241-4B0B-9B9E-3CA2EDEC8CD4}">
      <dgm:prSet/>
      <dgm:spPr/>
      <dgm:t>
        <a:bodyPr/>
        <a:lstStyle/>
        <a:p>
          <a:endParaRPr lang="en-US"/>
        </a:p>
      </dgm:t>
    </dgm:pt>
    <dgm:pt modelId="{79AEE225-E716-4DDC-B305-FAEC600A6E95}" type="sibTrans" cxnId="{36737A3E-8241-4B0B-9B9E-3CA2EDEC8CD4}">
      <dgm:prSet/>
      <dgm:spPr/>
      <dgm:t>
        <a:bodyPr/>
        <a:lstStyle/>
        <a:p>
          <a:endParaRPr lang="en-US"/>
        </a:p>
      </dgm:t>
    </dgm:pt>
    <dgm:pt modelId="{77658859-A810-4E00-B9F0-78C2CEB69C21}">
      <dgm:prSet phldrT="[Text]"/>
      <dgm:spPr/>
      <dgm:t>
        <a:bodyPr/>
        <a:lstStyle/>
        <a:p>
          <a:r>
            <a:rPr lang="en-US" dirty="0"/>
            <a:t>Role of the State</a:t>
          </a:r>
        </a:p>
      </dgm:t>
    </dgm:pt>
    <dgm:pt modelId="{BC93AE3F-7C55-42CB-BDBC-6CD43C92566E}" type="parTrans" cxnId="{9F88F5FC-7AE9-410F-B918-41652264B9B9}">
      <dgm:prSet/>
      <dgm:spPr/>
      <dgm:t>
        <a:bodyPr/>
        <a:lstStyle/>
        <a:p>
          <a:endParaRPr lang="en-US"/>
        </a:p>
      </dgm:t>
    </dgm:pt>
    <dgm:pt modelId="{941AF176-C863-4880-B76F-9C1B52657539}" type="sibTrans" cxnId="{9F88F5FC-7AE9-410F-B918-41652264B9B9}">
      <dgm:prSet/>
      <dgm:spPr/>
      <dgm:t>
        <a:bodyPr/>
        <a:lstStyle/>
        <a:p>
          <a:endParaRPr lang="en-US"/>
        </a:p>
      </dgm:t>
    </dgm:pt>
    <dgm:pt modelId="{2F0AAFBF-CC63-459D-BD8A-FFA4BB9D4BF5}" type="pres">
      <dgm:prSet presAssocID="{A6F9AD43-B5F5-44FA-99CC-4BA9539E21EF}" presName="Name0" presStyleCnt="0">
        <dgm:presLayoutVars>
          <dgm:resizeHandles/>
        </dgm:presLayoutVars>
      </dgm:prSet>
      <dgm:spPr/>
    </dgm:pt>
    <dgm:pt modelId="{3FF6B943-9D1C-4499-9FEF-AE8C96C34E4E}" type="pres">
      <dgm:prSet presAssocID="{1A2721CE-230B-4D45-B5B7-CD2811459E94}" presName="text" presStyleLbl="node1" presStyleIdx="0" presStyleCnt="11">
        <dgm:presLayoutVars>
          <dgm:bulletEnabled val="1"/>
        </dgm:presLayoutVars>
      </dgm:prSet>
      <dgm:spPr/>
    </dgm:pt>
    <dgm:pt modelId="{0645947C-4DB4-49F7-B07F-B6D5C9CE7B97}" type="pres">
      <dgm:prSet presAssocID="{0867AD93-D5AC-458B-8DE9-33E13C23588D}" presName="space" presStyleCnt="0"/>
      <dgm:spPr/>
    </dgm:pt>
    <dgm:pt modelId="{8D36A618-C105-4655-B842-DC426FDD260E}" type="pres">
      <dgm:prSet presAssocID="{C0C2B7F8-A1AA-4C97-A0E3-D0B9BB847D0F}" presName="text" presStyleLbl="node1" presStyleIdx="1" presStyleCnt="11">
        <dgm:presLayoutVars>
          <dgm:bulletEnabled val="1"/>
        </dgm:presLayoutVars>
      </dgm:prSet>
      <dgm:spPr/>
    </dgm:pt>
    <dgm:pt modelId="{703D5C59-2BB3-41E4-A45D-E50701132982}" type="pres">
      <dgm:prSet presAssocID="{8C189AE1-2AA3-4556-B060-F6473B303B83}" presName="space" presStyleCnt="0"/>
      <dgm:spPr/>
    </dgm:pt>
    <dgm:pt modelId="{DB216628-BCD4-4F5A-B943-6372BE93199B}" type="pres">
      <dgm:prSet presAssocID="{40995BED-4759-4340-8EA6-50ED2347CBDC}" presName="text" presStyleLbl="node1" presStyleIdx="2" presStyleCnt="11">
        <dgm:presLayoutVars>
          <dgm:bulletEnabled val="1"/>
        </dgm:presLayoutVars>
      </dgm:prSet>
      <dgm:spPr/>
    </dgm:pt>
    <dgm:pt modelId="{023C5B45-60B8-45E6-B231-0DFDE5C4A152}" type="pres">
      <dgm:prSet presAssocID="{0754ACFB-5D71-467C-9FCE-A53B524E7CE2}" presName="space" presStyleCnt="0"/>
      <dgm:spPr/>
    </dgm:pt>
    <dgm:pt modelId="{0E4F61EB-C6C0-42DD-8FED-223E582FB1BB}" type="pres">
      <dgm:prSet presAssocID="{B5DB01A0-8C9B-494B-84D6-8AD110EE20E0}" presName="text" presStyleLbl="node1" presStyleIdx="3" presStyleCnt="11">
        <dgm:presLayoutVars>
          <dgm:bulletEnabled val="1"/>
        </dgm:presLayoutVars>
      </dgm:prSet>
      <dgm:spPr/>
    </dgm:pt>
    <dgm:pt modelId="{D94BF0EE-308E-451B-B221-E9E3780AE4EE}" type="pres">
      <dgm:prSet presAssocID="{2471C13C-3902-4914-9927-F25EFE9B437E}" presName="space" presStyleCnt="0"/>
      <dgm:spPr/>
    </dgm:pt>
    <dgm:pt modelId="{D339E299-D1DF-4394-9787-786EB1A88966}" type="pres">
      <dgm:prSet presAssocID="{A92E833C-6FA8-4518-B81F-096573A90F97}" presName="text" presStyleLbl="node1" presStyleIdx="4" presStyleCnt="11">
        <dgm:presLayoutVars>
          <dgm:bulletEnabled val="1"/>
        </dgm:presLayoutVars>
      </dgm:prSet>
      <dgm:spPr/>
    </dgm:pt>
    <dgm:pt modelId="{C9B8DAE6-EAD3-4641-B454-F97F92F3CF84}" type="pres">
      <dgm:prSet presAssocID="{DF93FF86-1193-4B86-BA1A-8A1DDAD37970}" presName="space" presStyleCnt="0"/>
      <dgm:spPr/>
    </dgm:pt>
    <dgm:pt modelId="{5C2B29DB-5160-4BDC-BE8B-C7C66EC6B257}" type="pres">
      <dgm:prSet presAssocID="{9EDFE7E3-C7EF-4DB9-A834-88A93E2FBB33}" presName="text" presStyleLbl="node1" presStyleIdx="5" presStyleCnt="11">
        <dgm:presLayoutVars>
          <dgm:bulletEnabled val="1"/>
        </dgm:presLayoutVars>
      </dgm:prSet>
      <dgm:spPr/>
    </dgm:pt>
    <dgm:pt modelId="{523CAEDD-D872-4F9A-8DDF-2C7FAE142899}" type="pres">
      <dgm:prSet presAssocID="{E60C1B38-4526-4562-BABD-AD88A4E50E35}" presName="space" presStyleCnt="0"/>
      <dgm:spPr/>
    </dgm:pt>
    <dgm:pt modelId="{68C1E589-213C-4402-B15C-9AAFE5D28D42}" type="pres">
      <dgm:prSet presAssocID="{A391E578-7A8C-4A73-AAF3-B8ED791C622A}" presName="text" presStyleLbl="node1" presStyleIdx="6" presStyleCnt="11">
        <dgm:presLayoutVars>
          <dgm:bulletEnabled val="1"/>
        </dgm:presLayoutVars>
      </dgm:prSet>
      <dgm:spPr/>
    </dgm:pt>
    <dgm:pt modelId="{8CDB4F6F-BC2D-4104-A4FC-5353B4C0E80A}" type="pres">
      <dgm:prSet presAssocID="{C1B4BE8E-3813-40AE-BF37-F325114167FF}" presName="space" presStyleCnt="0"/>
      <dgm:spPr/>
    </dgm:pt>
    <dgm:pt modelId="{1D5F7020-6BDA-4571-A863-0EB819894EE5}" type="pres">
      <dgm:prSet presAssocID="{33CDCC9B-BEBB-4773-B97F-5CBEAA784E2D}" presName="text" presStyleLbl="node1" presStyleIdx="7" presStyleCnt="11">
        <dgm:presLayoutVars>
          <dgm:bulletEnabled val="1"/>
        </dgm:presLayoutVars>
      </dgm:prSet>
      <dgm:spPr/>
    </dgm:pt>
    <dgm:pt modelId="{A099C205-CFFE-4983-B859-1F3E19CC21BA}" type="pres">
      <dgm:prSet presAssocID="{564C9305-41BB-445A-9C32-B4BDAD480F45}" presName="space" presStyleCnt="0"/>
      <dgm:spPr/>
    </dgm:pt>
    <dgm:pt modelId="{F6531C65-474C-47B5-9034-D33F51803D35}" type="pres">
      <dgm:prSet presAssocID="{03FB7D2D-FBCA-48E2-A484-D1448BBC28C2}" presName="text" presStyleLbl="node1" presStyleIdx="8" presStyleCnt="11">
        <dgm:presLayoutVars>
          <dgm:bulletEnabled val="1"/>
        </dgm:presLayoutVars>
      </dgm:prSet>
      <dgm:spPr/>
    </dgm:pt>
    <dgm:pt modelId="{81BD304A-4213-41B2-BE25-5A750E3AD7A1}" type="pres">
      <dgm:prSet presAssocID="{670D95C9-770D-4097-9266-4B6F17E13047}" presName="space" presStyleCnt="0"/>
      <dgm:spPr/>
    </dgm:pt>
    <dgm:pt modelId="{108CDB3A-E0BB-4D8B-A043-7D2C82AA1F7F}" type="pres">
      <dgm:prSet presAssocID="{E7493FA9-1BC2-414E-8EF6-A9517E92CA1A}" presName="text" presStyleLbl="node1" presStyleIdx="9" presStyleCnt="11">
        <dgm:presLayoutVars>
          <dgm:bulletEnabled val="1"/>
        </dgm:presLayoutVars>
      </dgm:prSet>
      <dgm:spPr/>
    </dgm:pt>
    <dgm:pt modelId="{1CEEE4CE-13A0-46A5-A1F5-177451318715}" type="pres">
      <dgm:prSet presAssocID="{79AEE225-E716-4DDC-B305-FAEC600A6E95}" presName="space" presStyleCnt="0"/>
      <dgm:spPr/>
    </dgm:pt>
    <dgm:pt modelId="{B06A65B7-CAF0-46A3-93A3-4F5B98A85F68}" type="pres">
      <dgm:prSet presAssocID="{77658859-A810-4E00-B9F0-78C2CEB69C21}" presName="text" presStyleLbl="node1" presStyleIdx="10" presStyleCnt="11">
        <dgm:presLayoutVars>
          <dgm:bulletEnabled val="1"/>
        </dgm:presLayoutVars>
      </dgm:prSet>
      <dgm:spPr/>
    </dgm:pt>
  </dgm:ptLst>
  <dgm:cxnLst>
    <dgm:cxn modelId="{21DE4D03-BCC0-4873-9F93-AD0724CEF3D7}" srcId="{A6F9AD43-B5F5-44FA-99CC-4BA9539E21EF}" destId="{B5DB01A0-8C9B-494B-84D6-8AD110EE20E0}" srcOrd="3" destOrd="0" parTransId="{1A96E4AC-791C-47D9-B129-0F5F937F89A8}" sibTransId="{2471C13C-3902-4914-9927-F25EFE9B437E}"/>
    <dgm:cxn modelId="{1FF95906-B033-4180-BCF5-1AEB65D4B065}" type="presOf" srcId="{A92E833C-6FA8-4518-B81F-096573A90F97}" destId="{D339E299-D1DF-4394-9787-786EB1A88966}" srcOrd="0" destOrd="0" presId="urn:diagrams.loki3.com/VaryingWidthList"/>
    <dgm:cxn modelId="{017EED0A-D7C2-4CC2-A90A-9C73AA926959}" srcId="{A6F9AD43-B5F5-44FA-99CC-4BA9539E21EF}" destId="{A391E578-7A8C-4A73-AAF3-B8ED791C622A}" srcOrd="6" destOrd="0" parTransId="{FC1D7C09-F625-47CB-887E-6C11015CF7EB}" sibTransId="{C1B4BE8E-3813-40AE-BF37-F325114167FF}"/>
    <dgm:cxn modelId="{F0CB6020-BC46-4A8A-AD3E-22D851679A95}" type="presOf" srcId="{9EDFE7E3-C7EF-4DB9-A834-88A93E2FBB33}" destId="{5C2B29DB-5160-4BDC-BE8B-C7C66EC6B257}" srcOrd="0" destOrd="0" presId="urn:diagrams.loki3.com/VaryingWidthList"/>
    <dgm:cxn modelId="{9CF69627-B453-4DE5-807A-5D13A2242411}" type="presOf" srcId="{03FB7D2D-FBCA-48E2-A484-D1448BBC28C2}" destId="{F6531C65-474C-47B5-9034-D33F51803D35}" srcOrd="0" destOrd="0" presId="urn:diagrams.loki3.com/VaryingWidthList"/>
    <dgm:cxn modelId="{815AD130-321C-4234-BA91-5128F14B2207}" type="presOf" srcId="{40995BED-4759-4340-8EA6-50ED2347CBDC}" destId="{DB216628-BCD4-4F5A-B943-6372BE93199B}" srcOrd="0" destOrd="0" presId="urn:diagrams.loki3.com/VaryingWidthList"/>
    <dgm:cxn modelId="{36737A3E-8241-4B0B-9B9E-3CA2EDEC8CD4}" srcId="{A6F9AD43-B5F5-44FA-99CC-4BA9539E21EF}" destId="{E7493FA9-1BC2-414E-8EF6-A9517E92CA1A}" srcOrd="9" destOrd="0" parTransId="{F7576049-8EFF-4D6A-9249-6DD1CDE31643}" sibTransId="{79AEE225-E716-4DDC-B305-FAEC600A6E95}"/>
    <dgm:cxn modelId="{33AAA46D-3CD8-49A1-8C80-A844E024E841}" srcId="{A6F9AD43-B5F5-44FA-99CC-4BA9539E21EF}" destId="{03FB7D2D-FBCA-48E2-A484-D1448BBC28C2}" srcOrd="8" destOrd="0" parTransId="{2A9C407E-12BF-4F4D-B84C-14EDD398DC6B}" sibTransId="{670D95C9-770D-4097-9266-4B6F17E13047}"/>
    <dgm:cxn modelId="{7B1AFD6F-C977-44E1-ACD9-FE182C0F26C1}" srcId="{A6F9AD43-B5F5-44FA-99CC-4BA9539E21EF}" destId="{A92E833C-6FA8-4518-B81F-096573A90F97}" srcOrd="4" destOrd="0" parTransId="{83E79603-94E2-4256-99DD-F283FD6E2DF4}" sibTransId="{DF93FF86-1193-4B86-BA1A-8A1DDAD37970}"/>
    <dgm:cxn modelId="{CE5A5A74-1DE5-4D16-B1CA-50BBAD674088}" type="presOf" srcId="{B5DB01A0-8C9B-494B-84D6-8AD110EE20E0}" destId="{0E4F61EB-C6C0-42DD-8FED-223E582FB1BB}" srcOrd="0" destOrd="0" presId="urn:diagrams.loki3.com/VaryingWidthList"/>
    <dgm:cxn modelId="{A4DE0682-132C-4713-84C0-30ED919DFB05}" srcId="{A6F9AD43-B5F5-44FA-99CC-4BA9539E21EF}" destId="{1A2721CE-230B-4D45-B5B7-CD2811459E94}" srcOrd="0" destOrd="0" parTransId="{AC1733E0-F860-4CED-8E58-6474DD23149E}" sibTransId="{0867AD93-D5AC-458B-8DE9-33E13C23588D}"/>
    <dgm:cxn modelId="{F6DFA28C-CE16-433D-801C-B27B2D1A3013}" srcId="{A6F9AD43-B5F5-44FA-99CC-4BA9539E21EF}" destId="{33CDCC9B-BEBB-4773-B97F-5CBEAA784E2D}" srcOrd="7" destOrd="0" parTransId="{87FDD2F1-8042-4AA0-ADC0-01DF511DB936}" sibTransId="{564C9305-41BB-445A-9C32-B4BDAD480F45}"/>
    <dgm:cxn modelId="{8B8A8290-118A-46B1-B6C5-FEBA7F269DE5}" srcId="{A6F9AD43-B5F5-44FA-99CC-4BA9539E21EF}" destId="{40995BED-4759-4340-8EA6-50ED2347CBDC}" srcOrd="2" destOrd="0" parTransId="{D0EE346E-F420-4F0A-8F5D-75E0BEE68D7F}" sibTransId="{0754ACFB-5D71-467C-9FCE-A53B524E7CE2}"/>
    <dgm:cxn modelId="{D23D3A96-940A-4DFE-814A-6D5E5CE79A55}" srcId="{A6F9AD43-B5F5-44FA-99CC-4BA9539E21EF}" destId="{C0C2B7F8-A1AA-4C97-A0E3-D0B9BB847D0F}" srcOrd="1" destOrd="0" parTransId="{46DDAC58-4434-4805-BEF3-6BF967EB522C}" sibTransId="{8C189AE1-2AA3-4556-B060-F6473B303B83}"/>
    <dgm:cxn modelId="{F0111DA1-F2D5-47B3-BEA4-9113E32BA410}" type="presOf" srcId="{33CDCC9B-BEBB-4773-B97F-5CBEAA784E2D}" destId="{1D5F7020-6BDA-4571-A863-0EB819894EE5}" srcOrd="0" destOrd="0" presId="urn:diagrams.loki3.com/VaryingWidthList"/>
    <dgm:cxn modelId="{7BE549BF-0FE3-44B0-9D56-467532B9B816}" type="presOf" srcId="{A391E578-7A8C-4A73-AAF3-B8ED791C622A}" destId="{68C1E589-213C-4402-B15C-9AAFE5D28D42}" srcOrd="0" destOrd="0" presId="urn:diagrams.loki3.com/VaryingWidthList"/>
    <dgm:cxn modelId="{A65755E3-61EE-4353-AA08-9DD98631FA2D}" type="presOf" srcId="{C0C2B7F8-A1AA-4C97-A0E3-D0B9BB847D0F}" destId="{8D36A618-C105-4655-B842-DC426FDD260E}" srcOrd="0" destOrd="0" presId="urn:diagrams.loki3.com/VaryingWidthList"/>
    <dgm:cxn modelId="{1B197CE3-195A-427E-9404-A5231D2E90CD}" type="presOf" srcId="{A6F9AD43-B5F5-44FA-99CC-4BA9539E21EF}" destId="{2F0AAFBF-CC63-459D-BD8A-FFA4BB9D4BF5}" srcOrd="0" destOrd="0" presId="urn:diagrams.loki3.com/VaryingWidthList"/>
    <dgm:cxn modelId="{61BDF5E6-A461-4DF4-8D58-CF4B36118921}" srcId="{A6F9AD43-B5F5-44FA-99CC-4BA9539E21EF}" destId="{9EDFE7E3-C7EF-4DB9-A834-88A93E2FBB33}" srcOrd="5" destOrd="0" parTransId="{192AC9BC-4425-433C-BE01-B6FEF81D3BAC}" sibTransId="{E60C1B38-4526-4562-BABD-AD88A4E50E35}"/>
    <dgm:cxn modelId="{9F88F5FC-7AE9-410F-B918-41652264B9B9}" srcId="{A6F9AD43-B5F5-44FA-99CC-4BA9539E21EF}" destId="{77658859-A810-4E00-B9F0-78C2CEB69C21}" srcOrd="10" destOrd="0" parTransId="{BC93AE3F-7C55-42CB-BDBC-6CD43C92566E}" sibTransId="{941AF176-C863-4880-B76F-9C1B52657539}"/>
    <dgm:cxn modelId="{FC6154FD-D3BA-4C29-9546-C3E1E2C3633B}" type="presOf" srcId="{E7493FA9-1BC2-414E-8EF6-A9517E92CA1A}" destId="{108CDB3A-E0BB-4D8B-A043-7D2C82AA1F7F}" srcOrd="0" destOrd="0" presId="urn:diagrams.loki3.com/VaryingWidthList"/>
    <dgm:cxn modelId="{6F3D35FE-127C-4876-AC0F-22300BA0F0BF}" type="presOf" srcId="{77658859-A810-4E00-B9F0-78C2CEB69C21}" destId="{B06A65B7-CAF0-46A3-93A3-4F5B98A85F68}" srcOrd="0" destOrd="0" presId="urn:diagrams.loki3.com/VaryingWidthList"/>
    <dgm:cxn modelId="{02EEA9FF-FA83-4469-8473-32A204404D77}" type="presOf" srcId="{1A2721CE-230B-4D45-B5B7-CD2811459E94}" destId="{3FF6B943-9D1C-4499-9FEF-AE8C96C34E4E}" srcOrd="0" destOrd="0" presId="urn:diagrams.loki3.com/VaryingWidthList"/>
    <dgm:cxn modelId="{AA70361B-8662-47B5-A354-14F4FD01F18B}" type="presParOf" srcId="{2F0AAFBF-CC63-459D-BD8A-FFA4BB9D4BF5}" destId="{3FF6B943-9D1C-4499-9FEF-AE8C96C34E4E}" srcOrd="0" destOrd="0" presId="urn:diagrams.loki3.com/VaryingWidthList"/>
    <dgm:cxn modelId="{562CF635-8AA7-4C74-B279-93AC7C233018}" type="presParOf" srcId="{2F0AAFBF-CC63-459D-BD8A-FFA4BB9D4BF5}" destId="{0645947C-4DB4-49F7-B07F-B6D5C9CE7B97}" srcOrd="1" destOrd="0" presId="urn:diagrams.loki3.com/VaryingWidthList"/>
    <dgm:cxn modelId="{BB9E01A3-BCF7-4250-BE4C-BCD02EA13E52}" type="presParOf" srcId="{2F0AAFBF-CC63-459D-BD8A-FFA4BB9D4BF5}" destId="{8D36A618-C105-4655-B842-DC426FDD260E}" srcOrd="2" destOrd="0" presId="urn:diagrams.loki3.com/VaryingWidthList"/>
    <dgm:cxn modelId="{788B3222-1ED4-4805-AA59-F7CBA3F5FC77}" type="presParOf" srcId="{2F0AAFBF-CC63-459D-BD8A-FFA4BB9D4BF5}" destId="{703D5C59-2BB3-41E4-A45D-E50701132982}" srcOrd="3" destOrd="0" presId="urn:diagrams.loki3.com/VaryingWidthList"/>
    <dgm:cxn modelId="{59F252B9-51FE-45D9-86B5-AEC0CC11B8AD}" type="presParOf" srcId="{2F0AAFBF-CC63-459D-BD8A-FFA4BB9D4BF5}" destId="{DB216628-BCD4-4F5A-B943-6372BE93199B}" srcOrd="4" destOrd="0" presId="urn:diagrams.loki3.com/VaryingWidthList"/>
    <dgm:cxn modelId="{A8D11D33-5F2C-48C0-BCD6-4B6CB2FAD250}" type="presParOf" srcId="{2F0AAFBF-CC63-459D-BD8A-FFA4BB9D4BF5}" destId="{023C5B45-60B8-45E6-B231-0DFDE5C4A152}" srcOrd="5" destOrd="0" presId="urn:diagrams.loki3.com/VaryingWidthList"/>
    <dgm:cxn modelId="{C69E5CF4-1B90-45B2-A286-9F307F5A0E6D}" type="presParOf" srcId="{2F0AAFBF-CC63-459D-BD8A-FFA4BB9D4BF5}" destId="{0E4F61EB-C6C0-42DD-8FED-223E582FB1BB}" srcOrd="6" destOrd="0" presId="urn:diagrams.loki3.com/VaryingWidthList"/>
    <dgm:cxn modelId="{ED32B47A-D208-450D-8A46-7DA32971FF8A}" type="presParOf" srcId="{2F0AAFBF-CC63-459D-BD8A-FFA4BB9D4BF5}" destId="{D94BF0EE-308E-451B-B221-E9E3780AE4EE}" srcOrd="7" destOrd="0" presId="urn:diagrams.loki3.com/VaryingWidthList"/>
    <dgm:cxn modelId="{59878871-6156-4B88-A8EA-B03EF8EDA09B}" type="presParOf" srcId="{2F0AAFBF-CC63-459D-BD8A-FFA4BB9D4BF5}" destId="{D339E299-D1DF-4394-9787-786EB1A88966}" srcOrd="8" destOrd="0" presId="urn:diagrams.loki3.com/VaryingWidthList"/>
    <dgm:cxn modelId="{67FFD137-F702-4662-BDA0-5EAA3AEBAD30}" type="presParOf" srcId="{2F0AAFBF-CC63-459D-BD8A-FFA4BB9D4BF5}" destId="{C9B8DAE6-EAD3-4641-B454-F97F92F3CF84}" srcOrd="9" destOrd="0" presId="urn:diagrams.loki3.com/VaryingWidthList"/>
    <dgm:cxn modelId="{732D7005-EA5A-48B3-A6A0-937C8E533EE0}" type="presParOf" srcId="{2F0AAFBF-CC63-459D-BD8A-FFA4BB9D4BF5}" destId="{5C2B29DB-5160-4BDC-BE8B-C7C66EC6B257}" srcOrd="10" destOrd="0" presId="urn:diagrams.loki3.com/VaryingWidthList"/>
    <dgm:cxn modelId="{174D69FB-46FF-4E7B-B2D1-7C44C747E25D}" type="presParOf" srcId="{2F0AAFBF-CC63-459D-BD8A-FFA4BB9D4BF5}" destId="{523CAEDD-D872-4F9A-8DDF-2C7FAE142899}" srcOrd="11" destOrd="0" presId="urn:diagrams.loki3.com/VaryingWidthList"/>
    <dgm:cxn modelId="{9714205E-6E0A-46BC-AB3A-BCFFF01D1565}" type="presParOf" srcId="{2F0AAFBF-CC63-459D-BD8A-FFA4BB9D4BF5}" destId="{68C1E589-213C-4402-B15C-9AAFE5D28D42}" srcOrd="12" destOrd="0" presId="urn:diagrams.loki3.com/VaryingWidthList"/>
    <dgm:cxn modelId="{C6CE1B27-1624-464B-BCE7-DFB84E6E2B68}" type="presParOf" srcId="{2F0AAFBF-CC63-459D-BD8A-FFA4BB9D4BF5}" destId="{8CDB4F6F-BC2D-4104-A4FC-5353B4C0E80A}" srcOrd="13" destOrd="0" presId="urn:diagrams.loki3.com/VaryingWidthList"/>
    <dgm:cxn modelId="{6F151A5A-B3AB-4F07-AF24-06043122EE05}" type="presParOf" srcId="{2F0AAFBF-CC63-459D-BD8A-FFA4BB9D4BF5}" destId="{1D5F7020-6BDA-4571-A863-0EB819894EE5}" srcOrd="14" destOrd="0" presId="urn:diagrams.loki3.com/VaryingWidthList"/>
    <dgm:cxn modelId="{E926611A-9167-4DFD-8A9A-498D32CD059D}" type="presParOf" srcId="{2F0AAFBF-CC63-459D-BD8A-FFA4BB9D4BF5}" destId="{A099C205-CFFE-4983-B859-1F3E19CC21BA}" srcOrd="15" destOrd="0" presId="urn:diagrams.loki3.com/VaryingWidthList"/>
    <dgm:cxn modelId="{BE5DC554-8802-4197-83EE-CBE7E3AA0B9D}" type="presParOf" srcId="{2F0AAFBF-CC63-459D-BD8A-FFA4BB9D4BF5}" destId="{F6531C65-474C-47B5-9034-D33F51803D35}" srcOrd="16" destOrd="0" presId="urn:diagrams.loki3.com/VaryingWidthList"/>
    <dgm:cxn modelId="{20B71198-7072-43B1-A728-4D417D5DA8E8}" type="presParOf" srcId="{2F0AAFBF-CC63-459D-BD8A-FFA4BB9D4BF5}" destId="{81BD304A-4213-41B2-BE25-5A750E3AD7A1}" srcOrd="17" destOrd="0" presId="urn:diagrams.loki3.com/VaryingWidthList"/>
    <dgm:cxn modelId="{38FFCB15-6254-4E73-8DB0-9AA68D92307E}" type="presParOf" srcId="{2F0AAFBF-CC63-459D-BD8A-FFA4BB9D4BF5}" destId="{108CDB3A-E0BB-4D8B-A043-7D2C82AA1F7F}" srcOrd="18" destOrd="0" presId="urn:diagrams.loki3.com/VaryingWidthList"/>
    <dgm:cxn modelId="{7E6A61F0-69CE-4942-BDFD-41A3701184F5}" type="presParOf" srcId="{2F0AAFBF-CC63-459D-BD8A-FFA4BB9D4BF5}" destId="{1CEEE4CE-13A0-46A5-A1F5-177451318715}" srcOrd="19" destOrd="0" presId="urn:diagrams.loki3.com/VaryingWidthList"/>
    <dgm:cxn modelId="{2111A9B2-AD3A-4C43-BF19-36541736EE6F}" type="presParOf" srcId="{2F0AAFBF-CC63-459D-BD8A-FFA4BB9D4BF5}" destId="{B06A65B7-CAF0-46A3-93A3-4F5B98A85F68}" srcOrd="2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6AE3E-2F4E-40DD-B9CA-C93D50B508AC}">
      <dsp:nvSpPr>
        <dsp:cNvPr id="0" name=""/>
        <dsp:cNvSpPr/>
      </dsp:nvSpPr>
      <dsp:spPr>
        <a:xfrm>
          <a:off x="0" y="0"/>
          <a:ext cx="2296287" cy="494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Member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Membership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Budget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Vendor</a:t>
          </a:r>
        </a:p>
      </dsp:txBody>
      <dsp:txXfrm>
        <a:off x="0" y="1977186"/>
        <a:ext cx="2296287" cy="1977186"/>
      </dsp:txXfrm>
    </dsp:sp>
    <dsp:sp modelId="{A35C64BE-8A9F-4BDB-B266-14D720278FD2}">
      <dsp:nvSpPr>
        <dsp:cNvPr id="0" name=""/>
        <dsp:cNvSpPr/>
      </dsp:nvSpPr>
      <dsp:spPr>
        <a:xfrm>
          <a:off x="325139" y="296578"/>
          <a:ext cx="1646008" cy="1646008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3D4C59-35AB-4AD9-A1A5-03750C631256}">
      <dsp:nvSpPr>
        <dsp:cNvPr id="0" name=""/>
        <dsp:cNvSpPr/>
      </dsp:nvSpPr>
      <dsp:spPr>
        <a:xfrm>
          <a:off x="2365176" y="0"/>
          <a:ext cx="2296287" cy="494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71931"/>
                <a:satOff val="-2845"/>
                <a:lumOff val="68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71931"/>
                <a:satOff val="-2845"/>
                <a:lumOff val="68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71931"/>
                <a:satOff val="-2845"/>
                <a:lumOff val="68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Member Planning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Stakeholders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Study Scope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Transmission Plan</a:t>
          </a:r>
        </a:p>
      </dsp:txBody>
      <dsp:txXfrm>
        <a:off x="2365176" y="1977186"/>
        <a:ext cx="2296287" cy="1977186"/>
      </dsp:txXfrm>
    </dsp:sp>
    <dsp:sp modelId="{6D79A79F-AE7D-477F-8DB8-9A47979F5E5F}">
      <dsp:nvSpPr>
        <dsp:cNvPr id="0" name=""/>
        <dsp:cNvSpPr/>
      </dsp:nvSpPr>
      <dsp:spPr>
        <a:xfrm>
          <a:off x="2690316" y="296578"/>
          <a:ext cx="1646008" cy="1646008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41E009-E856-4CE9-8DD1-FD953EA46D6A}">
      <dsp:nvSpPr>
        <dsp:cNvPr id="0" name=""/>
        <dsp:cNvSpPr/>
      </dsp:nvSpPr>
      <dsp:spPr>
        <a:xfrm>
          <a:off x="4730353" y="0"/>
          <a:ext cx="2296287" cy="494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43862"/>
                <a:satOff val="-5691"/>
                <a:lumOff val="136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43862"/>
                <a:satOff val="-5691"/>
                <a:lumOff val="136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43862"/>
                <a:satOff val="-5691"/>
                <a:lumOff val="136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Enrolled Parties Planning</a:t>
          </a: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Facilitate FERC compliance</a:t>
          </a:r>
        </a:p>
      </dsp:txBody>
      <dsp:txXfrm>
        <a:off x="4730353" y="1977186"/>
        <a:ext cx="2296287" cy="1977186"/>
      </dsp:txXfrm>
    </dsp:sp>
    <dsp:sp modelId="{EBDB9685-473C-42C9-8EAD-840C8919DBEB}">
      <dsp:nvSpPr>
        <dsp:cNvPr id="0" name=""/>
        <dsp:cNvSpPr/>
      </dsp:nvSpPr>
      <dsp:spPr>
        <a:xfrm>
          <a:off x="5055492" y="296578"/>
          <a:ext cx="1646008" cy="1646008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AB9F26-40AF-4B32-AD16-3DE52D3E517B}">
      <dsp:nvSpPr>
        <dsp:cNvPr id="0" name=""/>
        <dsp:cNvSpPr/>
      </dsp:nvSpPr>
      <dsp:spPr>
        <a:xfrm>
          <a:off x="7095529" y="0"/>
          <a:ext cx="2296287" cy="494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215793"/>
                <a:satOff val="-8536"/>
                <a:lumOff val="20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15793"/>
                <a:satOff val="-8536"/>
                <a:lumOff val="20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15793"/>
                <a:satOff val="-8536"/>
                <a:lumOff val="20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Enrolled Party and States</a:t>
          </a: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Study Scope Contributions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/>
            <a:t>Plan </a:t>
          </a:r>
          <a:r>
            <a:rPr lang="en-US" sz="1800" kern="1200" dirty="0"/>
            <a:t>Comments</a:t>
          </a:r>
        </a:p>
      </dsp:txBody>
      <dsp:txXfrm>
        <a:off x="7095529" y="1977186"/>
        <a:ext cx="2296287" cy="1977186"/>
      </dsp:txXfrm>
    </dsp:sp>
    <dsp:sp modelId="{1EEA7477-1D20-477B-B186-F78E939B5D6F}">
      <dsp:nvSpPr>
        <dsp:cNvPr id="0" name=""/>
        <dsp:cNvSpPr/>
      </dsp:nvSpPr>
      <dsp:spPr>
        <a:xfrm>
          <a:off x="7420669" y="296578"/>
          <a:ext cx="1646008" cy="1646008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039142-9B04-4643-9DFE-8020373EA660}">
      <dsp:nvSpPr>
        <dsp:cNvPr id="0" name=""/>
        <dsp:cNvSpPr/>
      </dsp:nvSpPr>
      <dsp:spPr>
        <a:xfrm>
          <a:off x="9460706" y="0"/>
          <a:ext cx="2296287" cy="494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287724"/>
                <a:satOff val="-11381"/>
                <a:lumOff val="272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87724"/>
                <a:satOff val="-11381"/>
                <a:lumOff val="272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87724"/>
                <a:satOff val="-11381"/>
                <a:lumOff val="272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Cost Allocation  Task Force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Prequalification</a:t>
          </a: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Benefit and cost allocation</a:t>
          </a:r>
        </a:p>
      </dsp:txBody>
      <dsp:txXfrm>
        <a:off x="9460706" y="1977186"/>
        <a:ext cx="2296287" cy="1977186"/>
      </dsp:txXfrm>
    </dsp:sp>
    <dsp:sp modelId="{CD09F5C7-1884-4832-8306-C0753C84774F}">
      <dsp:nvSpPr>
        <dsp:cNvPr id="0" name=""/>
        <dsp:cNvSpPr/>
      </dsp:nvSpPr>
      <dsp:spPr>
        <a:xfrm>
          <a:off x="9785846" y="296578"/>
          <a:ext cx="1646008" cy="1646008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B65F10-1017-40BE-B362-0446E69B493D}">
      <dsp:nvSpPr>
        <dsp:cNvPr id="0" name=""/>
        <dsp:cNvSpPr/>
      </dsp:nvSpPr>
      <dsp:spPr>
        <a:xfrm>
          <a:off x="470279" y="3954373"/>
          <a:ext cx="10816434" cy="741445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B943-9D1C-4499-9FEF-AE8C96C34E4E}">
      <dsp:nvSpPr>
        <dsp:cNvPr id="0" name=""/>
        <dsp:cNvSpPr/>
      </dsp:nvSpPr>
      <dsp:spPr>
        <a:xfrm>
          <a:off x="3325766" y="1109"/>
          <a:ext cx="72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</a:t>
          </a:r>
        </a:p>
      </dsp:txBody>
      <dsp:txXfrm>
        <a:off x="3325766" y="1109"/>
        <a:ext cx="720000" cy="395017"/>
      </dsp:txXfrm>
    </dsp:sp>
    <dsp:sp modelId="{8D36A618-C105-4655-B842-DC426FDD260E}">
      <dsp:nvSpPr>
        <dsp:cNvPr id="0" name=""/>
        <dsp:cNvSpPr/>
      </dsp:nvSpPr>
      <dsp:spPr>
        <a:xfrm>
          <a:off x="2999516" y="415878"/>
          <a:ext cx="13725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FERC Orders</a:t>
          </a:r>
        </a:p>
      </dsp:txBody>
      <dsp:txXfrm>
        <a:off x="2999516" y="415878"/>
        <a:ext cx="1372500" cy="395017"/>
      </dsp:txXfrm>
    </dsp:sp>
    <dsp:sp modelId="{DB216628-BCD4-4F5A-B943-6372BE93199B}">
      <dsp:nvSpPr>
        <dsp:cNvPr id="0" name=""/>
        <dsp:cNvSpPr/>
      </dsp:nvSpPr>
      <dsp:spPr>
        <a:xfrm>
          <a:off x="1345766" y="830646"/>
          <a:ext cx="468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Resource Planning vs Transmission Planning</a:t>
          </a:r>
        </a:p>
      </dsp:txBody>
      <dsp:txXfrm>
        <a:off x="1345766" y="830646"/>
        <a:ext cx="4680000" cy="395017"/>
      </dsp:txXfrm>
    </dsp:sp>
    <dsp:sp modelId="{0E4F61EB-C6C0-42DD-8FED-223E582FB1BB}">
      <dsp:nvSpPr>
        <dsp:cNvPr id="0" name=""/>
        <dsp:cNvSpPr/>
      </dsp:nvSpPr>
      <dsp:spPr>
        <a:xfrm>
          <a:off x="1075766" y="1245415"/>
          <a:ext cx="522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Participants in the NorthernGrid Planning Process</a:t>
          </a:r>
        </a:p>
      </dsp:txBody>
      <dsp:txXfrm>
        <a:off x="1075766" y="1245415"/>
        <a:ext cx="5220000" cy="395017"/>
      </dsp:txXfrm>
    </dsp:sp>
    <dsp:sp modelId="{D339E299-D1DF-4394-9787-786EB1A88966}">
      <dsp:nvSpPr>
        <dsp:cNvPr id="0" name=""/>
        <dsp:cNvSpPr/>
      </dsp:nvSpPr>
      <dsp:spPr>
        <a:xfrm>
          <a:off x="1795766" y="1660184"/>
          <a:ext cx="378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Walk-Through of the Planning Cycle</a:t>
          </a:r>
        </a:p>
      </dsp:txBody>
      <dsp:txXfrm>
        <a:off x="1795766" y="1660184"/>
        <a:ext cx="3780000" cy="395017"/>
      </dsp:txXfrm>
    </dsp:sp>
    <dsp:sp modelId="{5C2B29DB-5160-4BDC-BE8B-C7C66EC6B257}">
      <dsp:nvSpPr>
        <dsp:cNvPr id="0" name=""/>
        <dsp:cNvSpPr/>
      </dsp:nvSpPr>
      <dsp:spPr>
        <a:xfrm>
          <a:off x="1615766" y="2074952"/>
          <a:ext cx="414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the Regional Transmission Plan</a:t>
          </a:r>
        </a:p>
      </dsp:txBody>
      <dsp:txXfrm>
        <a:off x="1615766" y="2074952"/>
        <a:ext cx="4140000" cy="395017"/>
      </dsp:txXfrm>
    </dsp:sp>
    <dsp:sp modelId="{68C1E589-213C-4402-B15C-9AAFE5D28D42}">
      <dsp:nvSpPr>
        <dsp:cNvPr id="0" name=""/>
        <dsp:cNvSpPr/>
      </dsp:nvSpPr>
      <dsp:spPr>
        <a:xfrm>
          <a:off x="2740766" y="2489721"/>
          <a:ext cx="189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Technical Studies</a:t>
          </a:r>
        </a:p>
      </dsp:txBody>
      <dsp:txXfrm>
        <a:off x="2740766" y="2489721"/>
        <a:ext cx="1890000" cy="395017"/>
      </dsp:txXfrm>
    </dsp:sp>
    <dsp:sp modelId="{1D5F7020-6BDA-4571-A863-0EB819894EE5}">
      <dsp:nvSpPr>
        <dsp:cNvPr id="0" name=""/>
        <dsp:cNvSpPr/>
      </dsp:nvSpPr>
      <dsp:spPr>
        <a:xfrm>
          <a:off x="2718266" y="2904489"/>
          <a:ext cx="1935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Economic Studies</a:t>
          </a:r>
        </a:p>
      </dsp:txBody>
      <dsp:txXfrm>
        <a:off x="2718266" y="2904489"/>
        <a:ext cx="1935000" cy="395017"/>
      </dsp:txXfrm>
    </dsp:sp>
    <dsp:sp modelId="{F6531C65-474C-47B5-9034-D33F51803D35}">
      <dsp:nvSpPr>
        <dsp:cNvPr id="0" name=""/>
        <dsp:cNvSpPr/>
      </dsp:nvSpPr>
      <dsp:spPr>
        <a:xfrm>
          <a:off x="2853266" y="3319258"/>
          <a:ext cx="1665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 Allocation</a:t>
          </a:r>
        </a:p>
      </dsp:txBody>
      <dsp:txXfrm>
        <a:off x="2853266" y="3319258"/>
        <a:ext cx="1665000" cy="395017"/>
      </dsp:txXfrm>
    </dsp:sp>
    <dsp:sp modelId="{108CDB3A-E0BB-4D8B-A043-7D2C82AA1F7F}">
      <dsp:nvSpPr>
        <dsp:cNvPr id="0" name=""/>
        <dsp:cNvSpPr/>
      </dsp:nvSpPr>
      <dsp:spPr>
        <a:xfrm>
          <a:off x="1750766" y="3734027"/>
          <a:ext cx="3870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 Allocation Benefits &amp; Payments</a:t>
          </a:r>
        </a:p>
      </dsp:txBody>
      <dsp:txXfrm>
        <a:off x="1750766" y="3734027"/>
        <a:ext cx="3870000" cy="395017"/>
      </dsp:txXfrm>
    </dsp:sp>
    <dsp:sp modelId="{B06A65B7-CAF0-46A3-93A3-4F5B98A85F68}">
      <dsp:nvSpPr>
        <dsp:cNvPr id="0" name=""/>
        <dsp:cNvSpPr/>
      </dsp:nvSpPr>
      <dsp:spPr>
        <a:xfrm>
          <a:off x="2763266" y="4148795"/>
          <a:ext cx="1845000" cy="3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Role of the State</a:t>
          </a:r>
        </a:p>
      </dsp:txBody>
      <dsp:txXfrm>
        <a:off x="2763266" y="4148795"/>
        <a:ext cx="1845000" cy="39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F47C9-B249-42E9-8663-1F9C7F8772D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787FD-0821-4348-8CFC-7F05D9253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EAAED-26A8-43E6-BE6F-A9CA9BC5F4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0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DC5968BE-EB95-F345-A6BE-1842C83E0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99DD-0DB1-2B49-B0D2-D63F7B60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2F32-7865-804E-96E8-789A311F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01491-0E00-C24C-A407-A3ACCCCB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E00C6-D2B6-FB44-8866-76660A01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25503-41CF-EF4F-A408-46D91C23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8E378-D471-4848-9C0C-4C9AD94C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E4923-8538-B64D-9E9D-990AA683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3B9B7-72DA-684C-9BDE-73593A0C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F0620-89A6-5B47-AB7B-DE4FE25B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EF116B-8E23-164D-A206-5660A128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2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044-5E0E-CB44-8343-9B16E61D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59AF-1122-1548-A739-0CCE85AED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9653-F468-4947-9A47-CCD74331C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1B112-2A82-7645-9703-4E1DAC6D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CE017-AC46-3345-AB08-555E7F19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3EC3-9198-0441-865B-4E71D425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435D-DBCB-2449-AA44-969BDF03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CA28B-F40B-F642-AB6A-24B8118C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E6033-95CE-F04D-945E-498E18AEF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B4D3A-D9DC-614F-B8A7-2361F4588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7648A-18B6-B14C-9DED-716660AF1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3A973-E59B-5D40-95F2-56837DAB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A5A0C-5F1D-504A-A135-A9D78165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83D0B-7341-C640-A8A4-97D6674C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431C-B298-5948-9B85-02B1EC18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97025-5ADA-BC42-B3EA-CD43049F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0D404-7D17-3A4B-9C4D-D36DD2C6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C90C8-4904-3841-9D3A-0F1DA25C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B5D30-6C09-9B4C-91C0-D96F1A9D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60B8B-88CC-2542-BA44-4FAA2877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CB043-5302-B34E-B5F6-07BA3254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C446-440A-404D-9455-1C4376EA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8699-189F-384D-B960-608420F3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D78E-BCDF-C944-9355-41CB350B9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230EF-3E7D-F640-9594-79582631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A00D5-D8B7-C349-A286-DB6251B2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53028-3A7D-7D4E-8857-A6D26F4A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00BC-AC31-A244-A16D-BC52618E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52EEB-81E8-1D43-828F-844ADBDD5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411E4-AEC1-7E49-8F22-31CD0047D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95150-30D9-7447-9BAC-F449BB18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68FE-8C94-0048-A331-B9B14BA59E9D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D97CC-A962-6540-8B35-F206BF9E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6528-C14D-FB4B-8C1E-0B0FADD8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holding, large, shower&#10;&#10;Description automatically generated">
            <a:extLst>
              <a:ext uri="{FF2B5EF4-FFF2-40B4-BE49-F238E27FC236}">
                <a16:creationId xmlns:a16="http://schemas.microsoft.com/office/drawing/2014/main" id="{C8B396AD-39F7-5848-8DBD-85EAF4D18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B6CA80-AF84-E247-9305-D1DC3176A0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16143-5FFD-6E43-A97F-C0A91CA9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BBA16-B04B-E74D-BC98-186D06D1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5F0CD-992F-E141-B334-1DEBF5F31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5504" y="6492875"/>
            <a:ext cx="221589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68FE-8C94-0048-A331-B9B14BA59E9D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BF876-21E5-1548-BA21-A286EEB2E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BF1F-529B-1944-9785-D8A6A1E3F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224" y="6492876"/>
            <a:ext cx="92049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F8D418-F1AC-D745-BBBC-8F954ADB79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northerngrid.net/news/northerngrid-informational-series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NWPP_NorthernGrid_Staff@westernpowerpool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oasis.oati.com/woa/docs/NWMT/NWMTdocs/Att_K_-_Transmission_Planning_Proces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rngrid.net/private-media/documents/2026-06-05_PROPOSED_FINAL_NorthernGrid_Attachment_K_CLEAN_Proposed_Final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erngrid.net/private-media/documents/26_27_V0_Study_Scope_Comments.pdf" TargetMode="External"/><Relationship Id="rId2" Type="http://schemas.openxmlformats.org/officeDocument/2006/relationships/hyperlink" Target="https://www.northerngrid.net/private-media/documents/NG_Study_Scope_2026_2027_Draft_V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728EC-D63A-DA60-5A39-B6BAEECB96AA}"/>
              </a:ext>
            </a:extLst>
          </p:cNvPr>
          <p:cNvSpPr txBox="1"/>
          <p:nvPr/>
        </p:nvSpPr>
        <p:spPr>
          <a:xfrm>
            <a:off x="371192" y="3032911"/>
            <a:ext cx="512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Enrolled Parties and States Committee</a:t>
            </a:r>
          </a:p>
          <a:p>
            <a:r>
              <a:rPr lang="en-US" b="1" dirty="0">
                <a:solidFill>
                  <a:schemeClr val="bg1"/>
                </a:solidFill>
              </a:rPr>
              <a:t>June 24, 2026</a:t>
            </a:r>
          </a:p>
          <a:p>
            <a:r>
              <a:rPr lang="en-US" b="1" dirty="0">
                <a:solidFill>
                  <a:schemeClr val="bg1"/>
                </a:solidFill>
              </a:rPr>
              <a:t>Chelsea Loomis, Western Power Pool</a:t>
            </a:r>
          </a:p>
        </p:txBody>
      </p:sp>
    </p:spTree>
    <p:extLst>
      <p:ext uri="{BB962C8B-B14F-4D97-AF65-F5344CB8AC3E}">
        <p14:creationId xmlns:p14="http://schemas.microsoft.com/office/powerpoint/2010/main" val="14104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8349-2B4F-47C6-DC9D-EBA264F6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Next on Deck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17A92-29A1-4F41-B0CB-C72AA01BD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2026-2027 Scope by June 30</a:t>
            </a:r>
          </a:p>
          <a:p>
            <a:r>
              <a:rPr lang="en-US" dirty="0"/>
              <a:t>Anticipate approval at July 15 MPC</a:t>
            </a:r>
          </a:p>
          <a:p>
            <a:r>
              <a:rPr lang="en-US" dirty="0"/>
              <a:t>Reminder that all monthly MPC meetings open to public</a:t>
            </a:r>
          </a:p>
        </p:txBody>
      </p:sp>
    </p:spTree>
    <p:extLst>
      <p:ext uri="{BB962C8B-B14F-4D97-AF65-F5344CB8AC3E}">
        <p14:creationId xmlns:p14="http://schemas.microsoft.com/office/powerpoint/2010/main" val="16926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E333-E8A5-5E2C-DCEB-3A374E83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NorthernGrid Informational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86F12-E631-FD2F-B279-615D4E873CB1}"/>
              </a:ext>
            </a:extLst>
          </p:cNvPr>
          <p:cNvSpPr txBox="1"/>
          <p:nvPr/>
        </p:nvSpPr>
        <p:spPr>
          <a:xfrm>
            <a:off x="4053689" y="6308209"/>
            <a:ext cx="1468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NorthernGrid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DDA209-9723-C7B3-50C6-DD8D80FE7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946929"/>
              </p:ext>
            </p:extLst>
          </p:nvPr>
        </p:nvGraphicFramePr>
        <p:xfrm>
          <a:off x="470779" y="1412341"/>
          <a:ext cx="7371533" cy="454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E4C3E9-69BC-7B7A-836A-B12FC9B21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618" y="2493870"/>
            <a:ext cx="3664053" cy="18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27C4-D457-4739-BC2E-EDA4EE8F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Thank you!</a:t>
            </a:r>
            <a:endParaRPr lang="en-US" dirty="0"/>
          </a:p>
        </p:txBody>
      </p:sp>
      <p:pic>
        <p:nvPicPr>
          <p:cNvPr id="6" name="Content Placeholder 5" descr="A power lines and mountains&#10;&#10;Description automatically generated">
            <a:extLst>
              <a:ext uri="{FF2B5EF4-FFF2-40B4-BE49-F238E27FC236}">
                <a16:creationId xmlns:a16="http://schemas.microsoft.com/office/drawing/2014/main" id="{85BB6C4B-6712-09FA-AFB0-22A8AE3BD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" y="3318164"/>
            <a:ext cx="2308249" cy="2885959"/>
          </a:xfrm>
        </p:spPr>
      </p:pic>
      <p:pic>
        <p:nvPicPr>
          <p:cNvPr id="7" name="Content Placeholder 8" descr="Child stacking rocks on a beach">
            <a:extLst>
              <a:ext uri="{FF2B5EF4-FFF2-40B4-BE49-F238E27FC236}">
                <a16:creationId xmlns:a16="http://schemas.microsoft.com/office/drawing/2014/main" id="{3D0C9F4F-5638-4C7A-9CF5-23E47B0924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6"/>
          <a:stretch/>
        </p:blipFill>
        <p:spPr>
          <a:xfrm>
            <a:off x="6877049" y="1385379"/>
            <a:ext cx="4476751" cy="40872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E199F-9FAC-41E7-9B6C-FD9C2086D66C}"/>
              </a:ext>
            </a:extLst>
          </p:cNvPr>
          <p:cNvSpPr txBox="1"/>
          <p:nvPr/>
        </p:nvSpPr>
        <p:spPr>
          <a:xfrm>
            <a:off x="628650" y="6343650"/>
            <a:ext cx="413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https://www.Northerngrid.net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ED081-D29F-DEDF-42A0-82F472723C54}"/>
              </a:ext>
            </a:extLst>
          </p:cNvPr>
          <p:cNvSpPr txBox="1"/>
          <p:nvPr/>
        </p:nvSpPr>
        <p:spPr>
          <a:xfrm>
            <a:off x="968721" y="1566250"/>
            <a:ext cx="51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Chelsea Loomis</a:t>
            </a:r>
          </a:p>
          <a:p>
            <a:r>
              <a:rPr lang="en-US" dirty="0"/>
              <a:t>Western Power Pool</a:t>
            </a:r>
          </a:p>
          <a:p>
            <a:r>
              <a:rPr lang="en-US" dirty="0">
                <a:hlinkClick r:id="rId4"/>
              </a:rPr>
              <a:t>NWPP_NorthernGrid_Staff@westernpowerpool.org</a:t>
            </a:r>
            <a:endParaRPr lang="en-US" dirty="0"/>
          </a:p>
          <a:p>
            <a:r>
              <a:rPr lang="en-US" dirty="0"/>
              <a:t>503.445.1082</a:t>
            </a:r>
          </a:p>
        </p:txBody>
      </p:sp>
    </p:spTree>
    <p:extLst>
      <p:ext uri="{BB962C8B-B14F-4D97-AF65-F5344CB8AC3E}">
        <p14:creationId xmlns:p14="http://schemas.microsoft.com/office/powerpoint/2010/main" val="352734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B8C98-CD62-416C-9520-5B831935B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82" y="1036635"/>
            <a:ext cx="1277453" cy="307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C135A-AFEB-4F2F-8498-2DFEE55A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5" y="5342415"/>
            <a:ext cx="1771814" cy="477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6B36D9-B4E2-4DBB-AA73-EBFE012C9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52" y="4533665"/>
            <a:ext cx="1096870" cy="407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1C8C6-7037-4D5A-A5FE-EE9E62DDE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823" y="1596739"/>
            <a:ext cx="929535" cy="72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15CB0-C0B6-423A-93A8-8BBDCC893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69" y="959178"/>
            <a:ext cx="1189586" cy="49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07BEA-3F6D-4F39-8E81-5E902B3CC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67" y="1800388"/>
            <a:ext cx="1825888" cy="36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30798-1AA5-4921-A270-990E3286F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132" y="2449378"/>
            <a:ext cx="1014572" cy="53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1F9F0-B332-4ABC-9A2E-30D1A30E8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217" y="3335402"/>
            <a:ext cx="916160" cy="601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A2DFB-A0B1-48EF-865A-9016113FC6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6504" y="2695412"/>
            <a:ext cx="1129439" cy="923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64856-C4D2-460F-9786-A68B66D1BC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6777" y="3967911"/>
            <a:ext cx="779051" cy="732885"/>
          </a:xfrm>
          <a:prstGeom prst="rect">
            <a:avLst/>
          </a:prstGeom>
        </p:spPr>
      </p:pic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BF10AF1A-319D-C0E0-C0B8-E7FD230102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62" y="11881"/>
            <a:ext cx="6898337" cy="5330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9E7ABB-1029-05F5-2CCB-A982DD048B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6011" y="5284612"/>
            <a:ext cx="1765694" cy="535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17554E-D8A4-6ED3-C1CD-A5E8B88FF2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3096" y="3903382"/>
            <a:ext cx="1787036" cy="472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D1A98-081E-DCF1-D414-9DAF640C07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9629" y="5387379"/>
            <a:ext cx="1787036" cy="4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E763-3D9D-C9F6-F502-82BA4867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NorthernGrid footprint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1CE69-72B5-158A-9A77-296442B8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418-F1AC-D745-BBBC-8F954ADB79B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1BA24E6-FB7A-1A26-094D-5A93305C8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" y="1590675"/>
            <a:ext cx="5251076" cy="4057650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DFFC274-EB40-24C5-94B7-8CEEE31EF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43" y="1514475"/>
            <a:ext cx="544213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2CB8-4310-41F4-BA64-515E8020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Functions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2E29FC-8A55-4405-BA65-C504EE0805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5006" y="1233996"/>
          <a:ext cx="11756994" cy="494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54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D224-02A8-9690-1B28-C808F114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EPSC 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586BED-02E7-49AD-6013-CE99D772A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85607"/>
              </p:ext>
            </p:extLst>
          </p:nvPr>
        </p:nvGraphicFramePr>
        <p:xfrm>
          <a:off x="5033770" y="63374"/>
          <a:ext cx="6320030" cy="595968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5532">
                  <a:extLst>
                    <a:ext uri="{9D8B030D-6E8A-4147-A177-3AD203B41FA5}">
                      <a16:colId xmlns:a16="http://schemas.microsoft.com/office/drawing/2014/main" val="341590384"/>
                    </a:ext>
                  </a:extLst>
                </a:gridCol>
                <a:gridCol w="983344">
                  <a:extLst>
                    <a:ext uri="{9D8B030D-6E8A-4147-A177-3AD203B41FA5}">
                      <a16:colId xmlns:a16="http://schemas.microsoft.com/office/drawing/2014/main" val="2132650639"/>
                    </a:ext>
                  </a:extLst>
                </a:gridCol>
                <a:gridCol w="1096018">
                  <a:extLst>
                    <a:ext uri="{9D8B030D-6E8A-4147-A177-3AD203B41FA5}">
                      <a16:colId xmlns:a16="http://schemas.microsoft.com/office/drawing/2014/main" val="2623284714"/>
                    </a:ext>
                  </a:extLst>
                </a:gridCol>
                <a:gridCol w="1096018">
                  <a:extLst>
                    <a:ext uri="{9D8B030D-6E8A-4147-A177-3AD203B41FA5}">
                      <a16:colId xmlns:a16="http://schemas.microsoft.com/office/drawing/2014/main" val="1591028521"/>
                    </a:ext>
                  </a:extLst>
                </a:gridCol>
                <a:gridCol w="1034559">
                  <a:extLst>
                    <a:ext uri="{9D8B030D-6E8A-4147-A177-3AD203B41FA5}">
                      <a16:colId xmlns:a16="http://schemas.microsoft.com/office/drawing/2014/main" val="2383424375"/>
                    </a:ext>
                  </a:extLst>
                </a:gridCol>
                <a:gridCol w="1034559">
                  <a:extLst>
                    <a:ext uri="{9D8B030D-6E8A-4147-A177-3AD203B41FA5}">
                      <a16:colId xmlns:a16="http://schemas.microsoft.com/office/drawing/2014/main" val="2030227251"/>
                    </a:ext>
                  </a:extLst>
                </a:gridCol>
              </a:tblGrid>
              <a:tr h="30238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203764"/>
                          </a:solidFill>
                          <a:effectLst/>
                        </a:rPr>
                        <a:t>Organization</a:t>
                      </a:r>
                      <a:endParaRPr lang="en-US" sz="12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203764"/>
                          </a:solidFill>
                          <a:effectLst/>
                        </a:rPr>
                        <a:t>Enrolled Party</a:t>
                      </a:r>
                      <a:endParaRPr lang="en-US" sz="12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704828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Idaho PUC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Avista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April Spacek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2694212443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Stephen Goodson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Kenny Dillon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314906494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Idaho OER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Cally Younger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Idaho Power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Jared Ellsworth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507330626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Jett Hawk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u="none" strike="noStrike">
                          <a:solidFill>
                            <a:srgbClr val="203764"/>
                          </a:solidFill>
                          <a:effectLst/>
                        </a:rPr>
                        <a:t>Stephen Longmuir</a:t>
                      </a:r>
                      <a:endParaRPr lang="en-US" sz="7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573235798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Montana PSC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Haylee Gobert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MATL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Sharmen Andrew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4005210323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Will Roquist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Jakob Mawdsley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967709345"/>
                  </a:ext>
                </a:extLst>
              </a:tr>
              <a:tr h="3516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Montana Consumer Counsel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Jamie Stamatson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NorthWestern Energy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Melissa Crosby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303931163"/>
                  </a:ext>
                </a:extLst>
              </a:tr>
              <a:tr h="351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Paul Schulz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Ryan Munson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2897506936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Nevada PUC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Gary Cameron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NV Energy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Charlie Pottey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2432908032"/>
                  </a:ext>
                </a:extLst>
              </a:tr>
              <a:tr h="219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Francis DeVera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2210724791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Oregon PUC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Les Perkins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PacifiCorp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Kris Bremer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679357893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Sudeshna Pal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Eva Kwitman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824473497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Oregon DOE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Jason Sierman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PGE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Graham Retzlaff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4224206271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Edith Bayer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Jennifer Galaway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933219744"/>
                  </a:ext>
                </a:extLst>
              </a:tr>
              <a:tr h="3516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Utah Department of Commerce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Chris Parker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PSE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Eleanor Ewry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3875160887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Brenda Salter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Pete Jones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4205092822"/>
                  </a:ext>
                </a:extLst>
              </a:tr>
              <a:tr h="3516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Utah Office of Energy Development 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Lindsey Mayer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2630796854"/>
                  </a:ext>
                </a:extLst>
              </a:tr>
              <a:tr h="360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864690980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Washington UTC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Brian Rybarik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149115093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Nezih Evren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43159265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Washington 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Glenn Blackmon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367632129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George Lynch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859750820"/>
                  </a:ext>
                </a:extLst>
              </a:tr>
              <a:tr h="20393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Wyoming PSC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Representative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Christopher Petrie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2673529070"/>
                  </a:ext>
                </a:extLst>
              </a:tr>
              <a:tr h="20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u="none" strike="noStrike">
                          <a:solidFill>
                            <a:srgbClr val="203764"/>
                          </a:solidFill>
                          <a:effectLst/>
                        </a:rPr>
                        <a:t>Alternate</a:t>
                      </a: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4" marR="5134" marT="5134" marB="30806" anchor="ctr"/>
                </a:tc>
                <a:extLst>
                  <a:ext uri="{0D108BD9-81ED-4DB2-BD59-A6C34878D82A}">
                    <a16:rowId xmlns:a16="http://schemas.microsoft.com/office/drawing/2014/main" val="11126515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9AC5CB-F267-89A7-81FC-70B65462B147}"/>
              </a:ext>
            </a:extLst>
          </p:cNvPr>
          <p:cNvSpPr txBox="1"/>
          <p:nvPr/>
        </p:nvSpPr>
        <p:spPr>
          <a:xfrm>
            <a:off x="244444" y="1690688"/>
            <a:ext cx="469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Co-Chairs for 2026-2027</a:t>
            </a:r>
          </a:p>
          <a:p>
            <a:endParaRPr lang="en-US" dirty="0"/>
          </a:p>
          <a:p>
            <a:r>
              <a:rPr lang="en-US" dirty="0"/>
              <a:t>Enrolled Party:  Stephen Longmuir, IPC</a:t>
            </a:r>
          </a:p>
          <a:p>
            <a:r>
              <a:rPr lang="en-US" dirty="0"/>
              <a:t>State:	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0137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FAA7-1AD4-FFCC-4C2B-58FE9E71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EPSC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6F94-363E-61FF-1E65-B3D3732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Transmission Planning Process</a:t>
            </a:r>
            <a:r>
              <a:rPr lang="en-US" dirty="0"/>
              <a:t> (Charter, page 88)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Proposal:  Use FORMS to make nominations May 2026 for vote in June 2026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D4562-E4D6-E43B-EA6F-3BA0A064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89" y="2895525"/>
            <a:ext cx="8221222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4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B68D-A08F-6E51-7767-614D988B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EPSC Leadership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BD9-4F9D-2FD1-FA72-BDA5024F8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038" y="1861839"/>
            <a:ext cx="3923923" cy="519223"/>
          </a:xfrm>
        </p:spPr>
        <p:txBody>
          <a:bodyPr/>
          <a:lstStyle/>
          <a:p>
            <a:r>
              <a:rPr lang="en-US" dirty="0"/>
              <a:t>Alphabetical by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0448E-2840-2A56-CDE0-C11D63CE5946}"/>
              </a:ext>
            </a:extLst>
          </p:cNvPr>
          <p:cNvSpPr txBox="1"/>
          <p:nvPr/>
        </p:nvSpPr>
        <p:spPr>
          <a:xfrm>
            <a:off x="1004935" y="2942376"/>
            <a:ext cx="468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Enrolled Party Co-Chair</a:t>
            </a:r>
          </a:p>
          <a:p>
            <a:r>
              <a:rPr lang="en-US" dirty="0"/>
              <a:t>Stephen Longmuir, IPC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1D76-4003-E652-F1A3-6B5A2533699B}"/>
              </a:ext>
            </a:extLst>
          </p:cNvPr>
          <p:cNvSpPr txBox="1"/>
          <p:nvPr/>
        </p:nvSpPr>
        <p:spPr>
          <a:xfrm>
            <a:off x="6096000" y="2879002"/>
            <a:ext cx="4985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Co-Chair Proposal:</a:t>
            </a:r>
            <a:br>
              <a:rPr lang="en-US" dirty="0"/>
            </a:br>
            <a:r>
              <a:rPr lang="en-US" dirty="0"/>
              <a:t>Washington UTC, Brian Rybarik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3CB5A-51D4-193B-A279-30D20989C5FA}"/>
              </a:ext>
            </a:extLst>
          </p:cNvPr>
          <p:cNvSpPr txBox="1"/>
          <p:nvPr/>
        </p:nvSpPr>
        <p:spPr>
          <a:xfrm>
            <a:off x="4828513" y="5359652"/>
            <a:ext cx="253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Vote on States Co-Chair</a:t>
            </a:r>
          </a:p>
        </p:txBody>
      </p:sp>
    </p:spTree>
    <p:extLst>
      <p:ext uri="{BB962C8B-B14F-4D97-AF65-F5344CB8AC3E}">
        <p14:creationId xmlns:p14="http://schemas.microsoft.com/office/powerpoint/2010/main" val="161874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7FB4-D0F6-FCE0-2E1F-EDCDA4F4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Activities for NorthernGrid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1F66-5C21-91B3-269B-AFE9392E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Enrolled Parties have recently filed their </a:t>
            </a:r>
            <a:r>
              <a:rPr lang="en-US" dirty="0">
                <a:hlinkClick r:id="rId2"/>
              </a:rPr>
              <a:t>FERC Order 1920 Attachment K Language</a:t>
            </a:r>
            <a:endParaRPr lang="en-US" dirty="0"/>
          </a:p>
          <a:p>
            <a:r>
              <a:rPr lang="en-US" dirty="0"/>
              <a:t>2026-2027 Study Scope V0 posted</a:t>
            </a:r>
          </a:p>
          <a:p>
            <a:pPr lvl="1"/>
            <a:r>
              <a:rPr lang="en-US" dirty="0"/>
              <a:t>Mandatory 60-day period just closed</a:t>
            </a:r>
          </a:p>
          <a:p>
            <a:r>
              <a:rPr lang="en-US" dirty="0"/>
              <a:t>NorthernGrid Technical Team up and running</a:t>
            </a:r>
          </a:p>
          <a:p>
            <a:pPr lvl="1"/>
            <a:r>
              <a:rPr lang="en-US" dirty="0"/>
              <a:t>Tech Team agendas will be publicly posted, however, discussions closed to NorthernGrid Members</a:t>
            </a:r>
          </a:p>
          <a:p>
            <a:r>
              <a:rPr lang="en-US" dirty="0"/>
              <a:t>NorthernGrid.net recently upgraded</a:t>
            </a:r>
          </a:p>
          <a:p>
            <a:pPr lvl="1"/>
            <a:r>
              <a:rPr lang="en-US" dirty="0"/>
              <a:t>Please be sure to accept invite and check displayed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7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58F3-A468-0FCB-9C33-8214F9A7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2026-2027 Review of Draft Study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2EA1-9AB1-0577-64B2-84DA97FF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NG_Study_Scope_2026_2027_Draft_V0.pdf</a:t>
            </a:r>
            <a:endParaRPr lang="en-US" dirty="0"/>
          </a:p>
          <a:p>
            <a:r>
              <a:rPr lang="en-US" dirty="0">
                <a:hlinkClick r:id="rId3"/>
              </a:rPr>
              <a:t>26_27_V0_Study_Scope_Comments.pdf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5840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NorthernGrid Theme">
      <a:dk1>
        <a:srgbClr val="000000"/>
      </a:dk1>
      <a:lt1>
        <a:srgbClr val="FFFFFF"/>
      </a:lt1>
      <a:dk2>
        <a:srgbClr val="1A233C"/>
      </a:dk2>
      <a:lt2>
        <a:srgbClr val="E7E6E6"/>
      </a:lt2>
      <a:accent1>
        <a:srgbClr val="5E666E"/>
      </a:accent1>
      <a:accent2>
        <a:srgbClr val="99A8B1"/>
      </a:accent2>
      <a:accent3>
        <a:srgbClr val="A1C18B"/>
      </a:accent3>
      <a:accent4>
        <a:srgbClr val="DDBA5F"/>
      </a:accent4>
      <a:accent5>
        <a:srgbClr val="BA685E"/>
      </a:accent5>
      <a:accent6>
        <a:srgbClr val="4C82AA"/>
      </a:accent6>
      <a:hlink>
        <a:srgbClr val="2AA2DD"/>
      </a:hlink>
      <a:folHlink>
        <a:srgbClr val="7595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04E6409F-54D3-054A-852D-E0EB1BFD7E22}" vid="{8ABEF4D7-B081-E240-A01E-03FEC384A9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8b779a-d8bb-478a-9846-d774c603bd0c">
      <UserInfo>
        <DisplayName>Chelsea Loomis</DisplayName>
        <AccountId>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4E7167C42BC439E38F62C450C667D" ma:contentTypeVersion="2" ma:contentTypeDescription="Create a new document." ma:contentTypeScope="" ma:versionID="65922891f647c692624caa13f2616198">
  <xsd:schema xmlns:xsd="http://www.w3.org/2001/XMLSchema" xmlns:xs="http://www.w3.org/2001/XMLSchema" xmlns:p="http://schemas.microsoft.com/office/2006/metadata/properties" xmlns:ns2="108b779a-d8bb-478a-9846-d774c603bd0c" targetNamespace="http://schemas.microsoft.com/office/2006/metadata/properties" ma:root="true" ma:fieldsID="710628d6b0748c5202d8fa6bfb49b98c" ns2:_="">
    <xsd:import namespace="108b779a-d8bb-478a-9846-d774c603bd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b779a-d8bb-478a-9846-d774c603b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92926D-198B-4053-8157-C66236D0AB5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08b779a-d8bb-478a-9846-d774c603bd0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97C513-DB8C-4156-B102-A7961AE31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b779a-d8bb-478a-9846-d774c603bd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9C2D3B-73D4-47CD-8566-506BEE8717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19179</TotalTime>
  <Words>468</Words>
  <Application>Microsoft Office PowerPoint</Application>
  <PresentationFormat>Widescreen</PresentationFormat>
  <Paragraphs>174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1_Custom Design</vt:lpstr>
      <vt:lpstr>PowerPoint Presentation</vt:lpstr>
      <vt:lpstr>PowerPoint Presentation</vt:lpstr>
      <vt:lpstr>NorthernGrid footprint map</vt:lpstr>
      <vt:lpstr>Committee Functions</vt:lpstr>
      <vt:lpstr>EPSC Membership</vt:lpstr>
      <vt:lpstr>EPSC Governance</vt:lpstr>
      <vt:lpstr>EPSC Leadership Proposal</vt:lpstr>
      <vt:lpstr>Current Activities for NorthernGrid</vt:lpstr>
      <vt:lpstr>2026-2027 Review of Draft Study Scope</vt:lpstr>
      <vt:lpstr>Up Next on Deck </vt:lpstr>
      <vt:lpstr>NorthernGrid Informational Series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Singh</dc:creator>
  <cp:lastModifiedBy>Chelsea Loomis (WPP)</cp:lastModifiedBy>
  <cp:revision>636</cp:revision>
  <dcterms:created xsi:type="dcterms:W3CDTF">2020-04-20T22:35:27Z</dcterms:created>
  <dcterms:modified xsi:type="dcterms:W3CDTF">2026-06-17T20:52:13Z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0x010100C444E7167C42BC439E38F62C450C667D</vt:lpwstr>
  </property>
</Properties>
</file>